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2060"/>
                </a:solidFill>
                <a:latin typeface="Abadi" panose="020B0604020202020204" pitchFamily="34" charset="0"/>
              </a:rPr>
              <a:t>God Be With You As You Go</a:t>
            </a:r>
            <a:br>
              <a:rPr lang="en-US" dirty="0">
                <a:solidFill>
                  <a:srgbClr val="00206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206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206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2060"/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60073" y="1934320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2060"/>
                </a:solidFill>
                <a:latin typeface="Abadi" panose="020B0604020104020204" pitchFamily="34" charset="0"/>
              </a:rPr>
              <a:t>For all that you are, for the love that you’ve shown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2060"/>
                </a:solidFill>
                <a:latin typeface="Abadi" panose="020B0604020104020204" pitchFamily="34" charset="0"/>
              </a:rPr>
              <a:t>We give thanks to our God, together we have grown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2060"/>
                </a:solidFill>
                <a:latin typeface="Abadi" panose="020B0604020104020204" pitchFamily="34" charset="0"/>
              </a:rPr>
              <a:t>Wherever you are, this you will know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2060"/>
                </a:solidFill>
                <a:latin typeface="Abadi" panose="020B0604020104020204" pitchFamily="34" charset="0"/>
              </a:rPr>
              <a:t>You are in our hearts, God be with you as you go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latin typeface="Abadi" panose="020B0604020104020204" pitchFamily="34" charset="0"/>
              </a:rPr>
              <a:t>May God bless you, May God be with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latin typeface="Abadi" panose="020B0604020104020204" pitchFamily="34" charset="0"/>
              </a:rPr>
              <a:t>May God guide you near and far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latin typeface="Abadi" panose="020B0604020104020204" pitchFamily="34" charset="0"/>
              </a:rPr>
              <a:t>May God’s love Shine down upon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latin typeface="Abadi" panose="020B0604020104020204" pitchFamily="34" charset="0"/>
              </a:rPr>
              <a:t>And may God’s love dwell in your heart</a:t>
            </a:r>
          </a:p>
        </p:txBody>
      </p:sp>
      <p:pic>
        <p:nvPicPr>
          <p:cNvPr id="12" name="Picture 11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53E46F96-C66F-4644-9FA0-983FB7AA8C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9450" y="5877509"/>
            <a:ext cx="1100744" cy="827586"/>
          </a:xfrm>
          <a:prstGeom prst="rect">
            <a:avLst/>
          </a:prstGeom>
        </p:spPr>
      </p:pic>
      <p:pic>
        <p:nvPicPr>
          <p:cNvPr id="9" name="Picture 8" descr="A picture containing grass, person&#10;&#10;Description automatically generated">
            <a:extLst>
              <a:ext uri="{FF2B5EF4-FFF2-40B4-BE49-F238E27FC236}">
                <a16:creationId xmlns:a16="http://schemas.microsoft.com/office/drawing/2014/main" id="{C2FF2FEF-4AC6-4A14-A329-9878AA60BB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636" y="194801"/>
            <a:ext cx="1487313" cy="147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965"/>
    </mc:Choice>
    <mc:Fallback xmlns="">
      <p:transition spd="slow" advTm="69965"/>
    </mc:Fallback>
  </mc:AlternateContent>
  <p:extLst>
    <p:ext uri="{E180D4A7-C9FB-4DFB-919C-405C955672EB}">
      <p14:showEvtLst xmlns:p14="http://schemas.microsoft.com/office/powerpoint/2010/main">
        <p14:playEvt time="0" objId="1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badi" panose="020B0604020202020204" pitchFamily="34" charset="0"/>
              </a:rPr>
              <a:t>God Be With You As You Go (2)</a:t>
            </a:r>
            <a:br>
              <a:rPr lang="en-US" dirty="0">
                <a:solidFill>
                  <a:srgbClr val="00206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206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2" name="Picture 11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1C601BF-92AB-4451-921C-4BAE7B25EF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336" y="5857875"/>
            <a:ext cx="1126858" cy="847220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E77BBBBA-A927-4CCF-9FF2-F5D78DA0372F}"/>
              </a:ext>
            </a:extLst>
          </p:cNvPr>
          <p:cNvSpPr txBox="1">
            <a:spLocks/>
          </p:cNvSpPr>
          <p:nvPr/>
        </p:nvSpPr>
        <p:spPr>
          <a:xfrm>
            <a:off x="1360074" y="1724021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2060"/>
                </a:solidFill>
                <a:latin typeface="Abadi" panose="020B0604020104020204" pitchFamily="34" charset="0"/>
              </a:rPr>
              <a:t>On this journey of life, wherever you roam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2060"/>
                </a:solidFill>
                <a:latin typeface="Abadi" panose="020B0604020104020204" pitchFamily="34" charset="0"/>
              </a:rPr>
              <a:t>Know that you are loved, know this as your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2060"/>
                </a:solidFill>
                <a:latin typeface="Abadi" panose="020B0604020104020204" pitchFamily="34" charset="0"/>
              </a:rPr>
              <a:t>You are in our hearts, a part of you is here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2060"/>
                </a:solidFill>
                <a:latin typeface="Abadi" panose="020B0604020104020204" pitchFamily="34" charset="0"/>
              </a:rPr>
              <a:t>wherever you go, a part of us will be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latin typeface="Abadi" panose="020B0604020104020204" pitchFamily="34" charset="0"/>
              </a:rPr>
              <a:t>May God bless you, May God be with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latin typeface="Abadi" panose="020B0604020104020204" pitchFamily="34" charset="0"/>
              </a:rPr>
              <a:t>May God guide you near and far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latin typeface="Abadi" panose="020B0604020104020204" pitchFamily="34" charset="0"/>
              </a:rPr>
              <a:t>May God’s love Shine down upon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latin typeface="Abadi" panose="020B0604020104020204" pitchFamily="34" charset="0"/>
              </a:rPr>
              <a:t>And may God’s love dwell in your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206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6" name="Picture 5" descr="A picture containing grass, person&#10;&#10;Description automatically generated">
            <a:extLst>
              <a:ext uri="{FF2B5EF4-FFF2-40B4-BE49-F238E27FC236}">
                <a16:creationId xmlns:a16="http://schemas.microsoft.com/office/drawing/2014/main" id="{3A7381AD-F24A-4DF6-9895-152365F600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636" y="194801"/>
            <a:ext cx="1487313" cy="147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558"/>
    </mc:Choice>
    <mc:Fallback xmlns="">
      <p:transition spd="slow" advTm="62558"/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5840</TotalTime>
  <Words>189</Words>
  <Application>Microsoft Office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Abadi</vt:lpstr>
      <vt:lpstr>Arial</vt:lpstr>
      <vt:lpstr>Trebuchet MS</vt:lpstr>
      <vt:lpstr>Wingdings 3</vt:lpstr>
      <vt:lpstr>Facet</vt:lpstr>
      <vt:lpstr>God Be With You As You Go by Andrew Chinn</vt:lpstr>
      <vt:lpstr>God Be With You As You Go (2)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23</cp:revision>
  <dcterms:created xsi:type="dcterms:W3CDTF">2021-01-04T06:59:08Z</dcterms:created>
  <dcterms:modified xsi:type="dcterms:W3CDTF">2021-03-22T08:13:41Z</dcterms:modified>
</cp:coreProperties>
</file>