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5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8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5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2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6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5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5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995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2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8622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58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8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6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3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Guiding Light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62679" y="1168475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You are my guiding light Lord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You I rest my soul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I lay tired and weary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soothe my soul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When I'm in times of trouble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When I am all alone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turn my heart towards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call me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5469013"/>
            <a:ext cx="1419437" cy="1074435"/>
          </a:xfrm>
          <a:prstGeom prst="rect">
            <a:avLst/>
          </a:prstGeom>
        </p:spPr>
      </p:pic>
      <p:pic>
        <p:nvPicPr>
          <p:cNvPr id="1026" name="Picture 2" descr="CIOs Need to be the Guiding Light">
            <a:extLst>
              <a:ext uri="{FF2B5EF4-FFF2-40B4-BE49-F238E27FC236}">
                <a16:creationId xmlns:a16="http://schemas.microsoft.com/office/drawing/2014/main" id="{0E171655-B39D-4BE6-943F-4C15A1811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301" y="263542"/>
            <a:ext cx="1911760" cy="119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6200">
        <p159:morph option="byObject"/>
      </p:transition>
    </mc:Choice>
    <mc:Fallback xmlns="">
      <p:transition spd="slow" advTm="5620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Guiding Light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86647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 And in my darkest hour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place my trust in you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you I lay my spirit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At peace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4. I praise the Lord who guides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Lord who lights my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leads me out of darkness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dawn of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41" y="5544382"/>
            <a:ext cx="1419437" cy="1074435"/>
          </a:xfrm>
          <a:prstGeom prst="rect">
            <a:avLst/>
          </a:prstGeom>
        </p:spPr>
      </p:pic>
      <p:pic>
        <p:nvPicPr>
          <p:cNvPr id="8" name="Picture 2" descr="CIOs Need to be the Guiding Light">
            <a:extLst>
              <a:ext uri="{FF2B5EF4-FFF2-40B4-BE49-F238E27FC236}">
                <a16:creationId xmlns:a16="http://schemas.microsoft.com/office/drawing/2014/main" id="{D3359279-249D-43A4-98E6-906A3B50F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301" y="263542"/>
            <a:ext cx="1911760" cy="119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1231">
        <p159:morph option="byObject"/>
      </p:transition>
    </mc:Choice>
    <mc:Fallback xmlns="">
      <p:transition spd="slow" advTm="5123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Guiding Light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85978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You are my guiding light Lord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You I rest my soul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I lay tired and weary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soothe my soul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When I'm in times of trouble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When I am all alone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turn my heart towards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call me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584" y="5636813"/>
            <a:ext cx="1419437" cy="1074435"/>
          </a:xfrm>
          <a:prstGeom prst="rect">
            <a:avLst/>
          </a:prstGeom>
        </p:spPr>
      </p:pic>
      <p:pic>
        <p:nvPicPr>
          <p:cNvPr id="8" name="Picture 2" descr="CIOs Need to be the Guiding Light">
            <a:extLst>
              <a:ext uri="{FF2B5EF4-FFF2-40B4-BE49-F238E27FC236}">
                <a16:creationId xmlns:a16="http://schemas.microsoft.com/office/drawing/2014/main" id="{A86F2EDB-0619-49E9-944B-AC0D5F635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301" y="263542"/>
            <a:ext cx="1911760" cy="119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28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2291">
        <p159:morph option="byObject"/>
      </p:transition>
    </mc:Choice>
    <mc:Fallback xmlns="">
      <p:transition spd="slow" advTm="82291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Guiding Light (4)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86647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 And in my darkest hour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place my trust in you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you I lay my spirit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At peace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4. I praise the Lord who guides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Lord who lights my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leads me out of darkness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dawn of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41" y="5544382"/>
            <a:ext cx="1419437" cy="1074435"/>
          </a:xfrm>
          <a:prstGeom prst="rect">
            <a:avLst/>
          </a:prstGeom>
        </p:spPr>
      </p:pic>
      <p:pic>
        <p:nvPicPr>
          <p:cNvPr id="8" name="Picture 2" descr="CIOs Need to be the Guiding Light">
            <a:extLst>
              <a:ext uri="{FF2B5EF4-FFF2-40B4-BE49-F238E27FC236}">
                <a16:creationId xmlns:a16="http://schemas.microsoft.com/office/drawing/2014/main" id="{19602507-7D92-4A35-8C46-62A9CA37C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301" y="263542"/>
            <a:ext cx="1911760" cy="119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844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1231">
        <p159:morph option="byObject"/>
      </p:transition>
    </mc:Choice>
    <mc:Fallback xmlns="">
      <p:transition spd="slow" advTm="51231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487</TotalTime>
  <Words>239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Guiding Light by Andrew Chinn</vt:lpstr>
      <vt:lpstr>Guiding Light (2) by Andrew Chinn</vt:lpstr>
      <vt:lpstr>Guiding Light (3) by Andrew Chinn</vt:lpstr>
      <vt:lpstr>Guiding Light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47</cp:revision>
  <dcterms:created xsi:type="dcterms:W3CDTF">2021-01-04T06:59:08Z</dcterms:created>
  <dcterms:modified xsi:type="dcterms:W3CDTF">2021-04-14T07:41:42Z</dcterms:modified>
</cp:coreProperties>
</file>