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A Father’s Heart, A Mother’s Heart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20428" y="1756796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Wrap your arms around me, share with me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Whisper to me deeply, the yearnings of your soul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I am always with you, I am never far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love is ever new, my love does not grow old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Father’s heart, I will always love you!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Mother’s heart, I will never leave you!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Father’s heart, I call you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Mother’s heart, you are my own</a:t>
            </a:r>
          </a:p>
        </p:txBody>
      </p:sp>
      <p:pic>
        <p:nvPicPr>
          <p:cNvPr id="11" name="Picture 4" descr="Image result for pope emanuele">
            <a:extLst>
              <a:ext uri="{FF2B5EF4-FFF2-40B4-BE49-F238E27FC236}">
                <a16:creationId xmlns:a16="http://schemas.microsoft.com/office/drawing/2014/main" id="{6870785E-87F0-4BF6-B90A-FAB64FDE8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5260916"/>
            <a:ext cx="1951985" cy="128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 Father’s Heart, A Mother’s Heart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7" y="1826626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When you wander far from me, when you lose your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will not forsake you, wherever you may go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will seek you always, throughout the night and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will be there waiting, I will call you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Father’s heart, I will always love you!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Mother’s heart, I will never leave you!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Father’s heart, I call you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Mother’s heart, you are my own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Image result for pope emanuele">
            <a:extLst>
              <a:ext uri="{FF2B5EF4-FFF2-40B4-BE49-F238E27FC236}">
                <a16:creationId xmlns:a16="http://schemas.microsoft.com/office/drawing/2014/main" id="{6F446975-C67B-49E1-BD0D-7A1BE06C9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5260916"/>
            <a:ext cx="1951985" cy="128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 Father’s Heart, A Mother’s Heart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26144" y="1738749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was always with you, before you first drew breath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gently held your hand, and watched you grow in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heart will be still be with you, at the hour of your death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I am with you always, I am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Father’s heart, I will always love you!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Mother’s heart, I will never leave you!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Father’s heart, I call you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a Mother’s heart, you are my own</a:t>
            </a:r>
          </a:p>
        </p:txBody>
      </p:sp>
      <p:pic>
        <p:nvPicPr>
          <p:cNvPr id="11" name="Picture 4" descr="Image result for pope emanuele">
            <a:extLst>
              <a:ext uri="{FF2B5EF4-FFF2-40B4-BE49-F238E27FC236}">
                <a16:creationId xmlns:a16="http://schemas.microsoft.com/office/drawing/2014/main" id="{4F77D919-7330-4C16-AD91-D0A485BC8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5260916"/>
            <a:ext cx="1951985" cy="128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320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A Father’s Heart, A Mother’s Heart by Andrew Chinn</vt:lpstr>
      <vt:lpstr>A Father’s Heart, A Mother’s Heart (2) by Andrew Chinn</vt:lpstr>
      <vt:lpstr>A Father’s Heart, A Mother’s Heart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</cp:revision>
  <dcterms:created xsi:type="dcterms:W3CDTF">2021-01-04T06:59:08Z</dcterms:created>
  <dcterms:modified xsi:type="dcterms:W3CDTF">2021-01-05T09:32:23Z</dcterms:modified>
</cp:coreProperties>
</file>