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  <a:t>I Light A Candle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4767" y="1491895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light a candle, I say a prayer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with Your blessing, Your Spirit’s shared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light a candle, I say a prayer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with Your blessing, Your Spirit’s shared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6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tender moments, for learning shared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light it calls me to love and care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in your calling, you show the way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light a candle in Your Name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DD7F98A2-CFFF-4A57-97C3-180B89A7A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848" y="4408062"/>
            <a:ext cx="1420319" cy="212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90265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I Light A Candle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2532" y="6417969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08211" y="1669161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light a candle, I say a prayer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with Your blessing, Your Spirit’s shared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light a candle, I say a prayer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with Your blessing, Your Spirit’s shared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in the cold, in troubles dark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in the sadness of our, our deepest heart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my longing, my darkest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light a candle in Your Name</a:t>
            </a:r>
            <a:endParaRPr lang="en-US" sz="2800" dirty="0">
              <a:solidFill>
                <a:srgbClr val="0070C0"/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7426A619-194D-4039-A7E7-FABFADBA7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392" y="4105469"/>
            <a:ext cx="1624837" cy="243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0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I Light A Candle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64647" y="1524773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light a candle, I say a prayer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with Your blessing, Your Spirit’s shared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light a candle, I say a prayer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with Your blessing, Your Spirit’s shared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6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show the hope, for what could be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show the love, I take with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whisper thanks for all I am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light a candle in Your name</a:t>
            </a: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E5E806E8-C8E3-4504-A28E-866CC360B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487" y="4935310"/>
            <a:ext cx="2410341" cy="160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2660</TotalTime>
  <Words>249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I Light A Candle by Andrew Chinn</vt:lpstr>
      <vt:lpstr>I Light A Candle (2) by Andrew Chinn</vt:lpstr>
      <vt:lpstr>I Light A Candle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16</cp:revision>
  <dcterms:created xsi:type="dcterms:W3CDTF">2021-01-04T06:59:08Z</dcterms:created>
  <dcterms:modified xsi:type="dcterms:W3CDTF">2021-01-10T04:46:09Z</dcterms:modified>
</cp:coreProperties>
</file>