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40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51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768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62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4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78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818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39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690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855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8169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22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423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25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451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6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72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Grow In Truth And Love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61066" y="1159598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Grow in truth and grow in love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(Grow in truth and grow in love)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grow together we grow in God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(We grow together we grow in God)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One in the Spirit, our hands together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(One in the Spirit, our hands together)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People of hope with hearts so strong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(People of hope with hearts so strong)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the vine and you are my branches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will live in you, may you grow in my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People of life, people of joy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grow in hope, We grow as 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1026" name="Picture 2" descr="Image result for st jude's school holder">
            <a:extLst>
              <a:ext uri="{FF2B5EF4-FFF2-40B4-BE49-F238E27FC236}">
                <a16:creationId xmlns:a16="http://schemas.microsoft.com/office/drawing/2014/main" id="{18EA1699-1A74-4FB4-B635-54DDB279E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5061" y="210238"/>
            <a:ext cx="1579595" cy="166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9123">
        <p159:morph option="byObject"/>
      </p:transition>
    </mc:Choice>
    <mc:Fallback xmlns="">
      <p:transition spd="slow" advTm="3912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9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Grow In Truth And Love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61066" y="1159598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Grow in truth and grow in love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(Grow in truth and grow in love)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grow together we grow in God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(We grow together we grow in God)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One in the Spirit, our hands together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(One in the Spirit, our hands together)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People of hope with hearts so strong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(People of hope with hearts so strong)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the truth and my truth will free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seek my truth in all that you do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When we wander and lose our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trust in your love, we turn back to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1026" name="Picture 2" descr="Image result for st jude's school holder">
            <a:extLst>
              <a:ext uri="{FF2B5EF4-FFF2-40B4-BE49-F238E27FC236}">
                <a16:creationId xmlns:a16="http://schemas.microsoft.com/office/drawing/2014/main" id="{18EA1699-1A74-4FB4-B635-54DDB279E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5061" y="210238"/>
            <a:ext cx="1579595" cy="166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343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9123">
        <p159:morph option="byObject"/>
      </p:transition>
    </mc:Choice>
    <mc:Fallback xmlns="">
      <p:transition spd="slow" advTm="3912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9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Grow In Truth And Love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61066" y="1159598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Grow in truth and grow in love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(Grow in truth and grow in love)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grow together we grow in God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(We grow together we grow in God)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One in the Spirit, our hands together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(One in the Spirit, our hands together)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People of hope with hearts so strong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(People of hope with hearts so strong)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My love is patient, my love is kind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My love is joyful, my love never dies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Reach out in love, reach out in hope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People of courage, your love is our life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1026" name="Picture 2" descr="Image result for st jude's school holder">
            <a:extLst>
              <a:ext uri="{FF2B5EF4-FFF2-40B4-BE49-F238E27FC236}">
                <a16:creationId xmlns:a16="http://schemas.microsoft.com/office/drawing/2014/main" id="{18EA1699-1A74-4FB4-B635-54DDB279E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5061" y="210238"/>
            <a:ext cx="1579595" cy="166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953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9123">
        <p159:morph option="byObject"/>
      </p:transition>
    </mc:Choice>
    <mc:Fallback xmlns="">
      <p:transition spd="slow" advTm="3912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9"/>
      </p14:showEvtLst>
    </p:ext>
  </p:extLs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437</TotalTime>
  <Words>353</Words>
  <Application>Microsoft Office PowerPoint</Application>
  <PresentationFormat>Widescreen</PresentationFormat>
  <Paragraphs>45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Grow In Truth And Love by Andrew Chinn</vt:lpstr>
      <vt:lpstr>Grow In Truth And Love (2) by Andrew Chinn</vt:lpstr>
      <vt:lpstr>Grow In Truth And Love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40</cp:revision>
  <dcterms:created xsi:type="dcterms:W3CDTF">2021-01-04T06:59:08Z</dcterms:created>
  <dcterms:modified xsi:type="dcterms:W3CDTF">2021-04-13T12:12:42Z</dcterms:modified>
</cp:coreProperties>
</file>