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662" y="3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Come And Follow Me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360073" y="1080006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6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follow me, live in love in peace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along this road with me,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be my friend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looked out to sea and who did I see?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Peter and the fisherman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They came and followed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(they came and followed me)</a:t>
            </a: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26" name="Picture 25" descr="A group of people standing under a tree with a blue sky and clouds&#10;&#10;Description automatically generated with low confidence">
            <a:extLst>
              <a:ext uri="{FF2B5EF4-FFF2-40B4-BE49-F238E27FC236}">
                <a16:creationId xmlns:a16="http://schemas.microsoft.com/office/drawing/2014/main" id="{B5AF63BE-493A-4204-ADCF-8258287680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700" y="167629"/>
            <a:ext cx="2164453" cy="10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43799"/>
    </mc:Choice>
    <mc:Fallback>
      <p:transition advTm="43799"/>
    </mc:Fallback>
  </mc:AlternateContent>
  <p:extLst>
    <p:ext uri="{E180D4A7-C9FB-4DFB-919C-405C955672EB}">
      <p14:showEvtLst xmlns:p14="http://schemas.microsoft.com/office/powerpoint/2010/main">
        <p14:playEvt time="114" objId="2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Come And Follow Me (2)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89725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follow me, live in love in peace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along this road with me,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be my friend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looked up the tree and who did I see?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Zacchaeus in the branches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down and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(Come down and follow me)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3" name="Picture 12" descr="A group of people standing under a tree with a blue sky and clouds&#10;&#10;Description automatically generated with low confidence">
            <a:extLst>
              <a:ext uri="{FF2B5EF4-FFF2-40B4-BE49-F238E27FC236}">
                <a16:creationId xmlns:a16="http://schemas.microsoft.com/office/drawing/2014/main" id="{C8B3E3F2-CCFF-41FA-A670-FF6BD8AEA4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700" y="167629"/>
            <a:ext cx="2164453" cy="10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93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6307"/>
    </mc:Choice>
    <mc:Fallback>
      <p:transition advTm="3630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Come And Follow Me (3)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89725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follow me, live in love in peace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along this road with me,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be my friend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 looked around me and who did I see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All the disciples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They came and followed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(they came and followed me)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3" name="Picture 12" descr="A group of people standing under a tree with a blue sky and clouds&#10;&#10;Description automatically generated with low confidence">
            <a:extLst>
              <a:ext uri="{FF2B5EF4-FFF2-40B4-BE49-F238E27FC236}">
                <a16:creationId xmlns:a16="http://schemas.microsoft.com/office/drawing/2014/main" id="{C8B3E3F2-CCFF-41FA-A670-FF6BD8AEA4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700" y="167629"/>
            <a:ext cx="2164453" cy="10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88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6307"/>
    </mc:Choice>
    <mc:Fallback>
      <p:transition advTm="3630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12532" y="223104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Come And Follow Me (4)</a:t>
            </a:r>
            <a:b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4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8706" y="6505847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sz="1600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438802" y="89725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follow me, Live in love in peace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Walk along this road with me,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be my friend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Come and follow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And what about you, will you follow too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Love your God with all your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In all you say and do 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8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(in all I say and do)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32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6" name="Picture 5" descr="A picture containing person, person, crowd&#10;&#10;Description automatically generated">
            <a:extLst>
              <a:ext uri="{FF2B5EF4-FFF2-40B4-BE49-F238E27FC236}">
                <a16:creationId xmlns:a16="http://schemas.microsoft.com/office/drawing/2014/main" id="{E71EE3C8-48BF-460C-833D-77DEA5A3B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3003" y="5548036"/>
            <a:ext cx="1458949" cy="1096900"/>
          </a:xfrm>
          <a:prstGeom prst="rect">
            <a:avLst/>
          </a:prstGeom>
        </p:spPr>
      </p:pic>
      <p:pic>
        <p:nvPicPr>
          <p:cNvPr id="13" name="Picture 12" descr="A group of people standing under a tree with a blue sky and clouds&#10;&#10;Description automatically generated with low confidence">
            <a:extLst>
              <a:ext uri="{FF2B5EF4-FFF2-40B4-BE49-F238E27FC236}">
                <a16:creationId xmlns:a16="http://schemas.microsoft.com/office/drawing/2014/main" id="{C8B3E3F2-CCFF-41FA-A670-FF6BD8AEA4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700" y="167629"/>
            <a:ext cx="2164453" cy="109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54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36307"/>
    </mc:Choice>
    <mc:Fallback>
      <p:transition advTm="36307"/>
    </mc:Fallback>
  </mc:AlternateContent>
</p:sld>
</file>

<file path=ppt/theme/theme1.xml><?xml version="1.0" encoding="utf-8"?>
<a:theme xmlns:a="http://schemas.openxmlformats.org/drawingml/2006/main" name="Facet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2060</TotalTime>
  <Words>281</Words>
  <Application>Microsoft Office PowerPoint</Application>
  <PresentationFormat>Widescreen</PresentationFormat>
  <Paragraphs>48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Come And Follow Me by Andrew Chinn</vt:lpstr>
      <vt:lpstr>Come And Follow Me (2) by Andrew Chinn</vt:lpstr>
      <vt:lpstr>Come And Follow Me (3) by Andrew Chinn</vt:lpstr>
      <vt:lpstr>Come And Follow Me (4)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41</cp:revision>
  <dcterms:created xsi:type="dcterms:W3CDTF">2021-01-04T06:59:08Z</dcterms:created>
  <dcterms:modified xsi:type="dcterms:W3CDTF">2021-04-11T23:58:10Z</dcterms:modified>
</cp:coreProperties>
</file>