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823" y="426852"/>
            <a:ext cx="8553122" cy="86587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the Flame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 and Drew Lane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Chinn/Drew Lane/Butterfly Music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9" y="5461401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943300" y="1658039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years we have held, this light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light of the Spirit, within us has burnt bright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now the time has come to move forward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Now the time has come, for you to light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will carry the flame in your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 your journey of life,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pass on the flame, and we hope and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Christ’s light will shine bright in you always</a:t>
            </a:r>
          </a:p>
        </p:txBody>
      </p:sp>
      <p:pic>
        <p:nvPicPr>
          <p:cNvPr id="6" name="Picture 5" descr="A flame of a candle&#10;&#10;Description automatically generated with low confidence">
            <a:extLst>
              <a:ext uri="{FF2B5EF4-FFF2-40B4-BE49-F238E27FC236}">
                <a16:creationId xmlns:a16="http://schemas.microsoft.com/office/drawing/2014/main" id="{1C55B56F-EC31-4C0B-A4F2-39F8DDA2C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602" y="219762"/>
            <a:ext cx="2018189" cy="11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1675">
        <p159:morph option="byObject"/>
      </p:transition>
    </mc:Choice>
    <mc:Fallback xmlns="">
      <p:transition spd="slow" advTm="41675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the Flame (2)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13991" y="1702595"/>
            <a:ext cx="959792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years we have watched you, learn and lead each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give thanks for all you are, we give thanks and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now our time has come, to be leaders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Now the time has come, for us to light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will carry the flame in your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 your journey of life,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will take the flame, and we hope and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Christ’s light will shine bright in you always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A34F4D-E4EC-4E12-9153-339F0A4F310D}"/>
              </a:ext>
            </a:extLst>
          </p:cNvPr>
          <p:cNvSpPr txBox="1">
            <a:spLocks/>
          </p:cNvSpPr>
          <p:nvPr/>
        </p:nvSpPr>
        <p:spPr>
          <a:xfrm>
            <a:off x="1671467" y="6308535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Chinn/Drew Lane/Butterfly Music 2021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603744-EB6E-46BA-BBF6-F76E06D96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84A6ECE2-2A4A-49FC-9002-BDE552418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9" y="5461401"/>
            <a:ext cx="1419438" cy="1096900"/>
          </a:xfrm>
          <a:prstGeom prst="rect">
            <a:avLst/>
          </a:prstGeom>
        </p:spPr>
      </p:pic>
      <p:pic>
        <p:nvPicPr>
          <p:cNvPr id="13" name="Picture 12" descr="A flame of a candle&#10;&#10;Description automatically generated with low confidence">
            <a:extLst>
              <a:ext uri="{FF2B5EF4-FFF2-40B4-BE49-F238E27FC236}">
                <a16:creationId xmlns:a16="http://schemas.microsoft.com/office/drawing/2014/main" id="{54649DD1-F003-4236-9900-A8FEB2B3A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602" y="219762"/>
            <a:ext cx="2018189" cy="11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05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192">
        <p159:morph option="byObject"/>
      </p:transition>
    </mc:Choice>
    <mc:Fallback xmlns="">
      <p:transition spd="slow" advTm="3519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the Flame (3)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85281" y="2495204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will carry the flame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 our journey of life, wherever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flame will burn on, and we hope and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Christ’s light will shine bright in us always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479F01C-34A5-4D14-B4B9-7681E323853E}"/>
              </a:ext>
            </a:extLst>
          </p:cNvPr>
          <p:cNvSpPr txBox="1">
            <a:spLocks/>
          </p:cNvSpPr>
          <p:nvPr/>
        </p:nvSpPr>
        <p:spPr>
          <a:xfrm>
            <a:off x="1671467" y="6308535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Chinn/Drew Lane/Butterfly Music 2021</a:t>
            </a:r>
          </a:p>
        </p:txBody>
      </p:sp>
      <p:pic>
        <p:nvPicPr>
          <p:cNvPr id="12" name="Picture 11" descr="A flame of a candle&#10;&#10;Description automatically generated with low confidence">
            <a:extLst>
              <a:ext uri="{FF2B5EF4-FFF2-40B4-BE49-F238E27FC236}">
                <a16:creationId xmlns:a16="http://schemas.microsoft.com/office/drawing/2014/main" id="{2DC0E003-8D3A-4048-9022-33075A9CE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602" y="219762"/>
            <a:ext cx="2018189" cy="11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90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189">
        <p159:morph option="byObject"/>
      </p:transition>
    </mc:Choice>
    <mc:Fallback xmlns="">
      <p:transition spd="slow" advTm="35189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12394</TotalTime>
  <Words>255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Carry the Flame by Andrew Chinn and Drew Lane</vt:lpstr>
      <vt:lpstr>Carry the Flame (2)</vt:lpstr>
      <vt:lpstr>Carry the Flame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123</cp:revision>
  <dcterms:created xsi:type="dcterms:W3CDTF">2021-01-04T06:59:08Z</dcterms:created>
  <dcterms:modified xsi:type="dcterms:W3CDTF">2021-11-18T03:35:09Z</dcterms:modified>
</cp:coreProperties>
</file>