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54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1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76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746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59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99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74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808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512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90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027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51183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712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13639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469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540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656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178661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accent1">
                    <a:lumMod val="50000"/>
                  </a:schemeClr>
                </a:solidFill>
                <a:latin typeface="Abadi" panose="020B0604020202020204" pitchFamily="34" charset="0"/>
              </a:rPr>
              <a:t>I Believe in You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Abadi" panose="020B0604020202020204" pitchFamily="34" charset="0"/>
              </a:rPr>
              <a:t>by Jane Mitchell 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2005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3" y="1275007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believe in you</a:t>
            </a:r>
            <a:endParaRPr lang="en-AU" sz="320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320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You are my God</a:t>
            </a:r>
            <a:endParaRPr lang="en-AU" sz="320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320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My hope, my strength</a:t>
            </a:r>
            <a:endParaRPr lang="en-AU" sz="320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320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Is you alone.</a:t>
            </a:r>
            <a:endParaRPr lang="en-AU" sz="320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320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believe you are here</a:t>
            </a:r>
            <a:endParaRPr lang="en-AU" sz="320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320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By my side</a:t>
            </a:r>
            <a:endParaRPr lang="en-AU" sz="320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320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You light my way</a:t>
            </a:r>
            <a:endParaRPr lang="en-AU" sz="320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320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You lead me home.</a:t>
            </a:r>
            <a:endParaRPr lang="en-AU" sz="320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B32AC07C-C13E-4054-9471-531AF85B4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9960">
        <p159:morph option="byObject"/>
      </p:transition>
    </mc:Choice>
    <mc:Fallback>
      <p:transition spd="slow" advTm="29960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8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276259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badi" panose="020B0604020202020204" pitchFamily="34" charset="0"/>
              </a:rPr>
              <a:t>I Believe in You (2)</a:t>
            </a:r>
            <a:br>
              <a:rPr lang="en-US" sz="1400" dirty="0">
                <a:solidFill>
                  <a:schemeClr val="accent1">
                    <a:lumMod val="50000"/>
                  </a:schemeClr>
                </a:solidFill>
                <a:latin typeface="Abadi" panose="020B0604020202020204" pitchFamily="34" charset="0"/>
              </a:rPr>
            </a:br>
            <a:endParaRPr lang="en-US" sz="1400" dirty="0">
              <a:solidFill>
                <a:schemeClr val="accent1">
                  <a:lumMod val="50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2005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9B0AAFC3-96FE-4527-B890-015DB8A5F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874FB4E0-73C9-4428-A071-D7376D176572}"/>
              </a:ext>
            </a:extLst>
          </p:cNvPr>
          <p:cNvSpPr txBox="1">
            <a:spLocks/>
          </p:cNvSpPr>
          <p:nvPr/>
        </p:nvSpPr>
        <p:spPr>
          <a:xfrm>
            <a:off x="950492" y="888170"/>
            <a:ext cx="9858784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66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AU" sz="4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Oh my God</a:t>
            </a:r>
            <a:endParaRPr lang="en-AU" sz="40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your arms I find peace</a:t>
            </a:r>
            <a:endParaRPr lang="en-AU" sz="40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am safe</a:t>
            </a:r>
            <a:endParaRPr lang="en-AU" sz="40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change my life</a:t>
            </a:r>
            <a:endParaRPr lang="en-AU" sz="40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 me hope</a:t>
            </a:r>
            <a:endParaRPr lang="en-AU" sz="40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am found.</a:t>
            </a:r>
            <a:endParaRPr lang="en-AU" sz="40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8785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8401">
        <p159:morph option="byObject"/>
      </p:transition>
    </mc:Choice>
    <mc:Fallback>
      <p:transition spd="slow" advTm="28401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3455" y="455235"/>
            <a:ext cx="7766936" cy="865870"/>
          </a:xfrm>
        </p:spPr>
        <p:txBody>
          <a:bodyPr/>
          <a:lstStyle/>
          <a:p>
            <a:pPr algn="ctr"/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Abadi" panose="020B0604020202020204" pitchFamily="34" charset="0"/>
              </a:rPr>
              <a:t>I Believe in You (3)</a:t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202020204" pitchFamily="34" charset="0"/>
              </a:rPr>
            </a:br>
            <a:endParaRPr lang="en-US" dirty="0">
              <a:solidFill>
                <a:schemeClr val="accent1">
                  <a:lumMod val="50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2005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24822" y="1071339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2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believe in you</a:t>
            </a:r>
            <a:endParaRPr lang="en-AU" sz="3200" dirty="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32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You are my God</a:t>
            </a:r>
            <a:endParaRPr lang="en-AU" sz="3200" dirty="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32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My hope, my strength</a:t>
            </a:r>
            <a:endParaRPr lang="en-AU" sz="3200" dirty="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32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Is you alone.</a:t>
            </a:r>
            <a:endParaRPr lang="en-AU" sz="3200" dirty="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32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 believe you are here</a:t>
            </a:r>
            <a:endParaRPr lang="en-AU" sz="3200" dirty="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32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By my side</a:t>
            </a:r>
            <a:endParaRPr lang="en-AU" sz="3200" dirty="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32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You light my way</a:t>
            </a:r>
            <a:endParaRPr lang="en-AU" sz="3200" dirty="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en-AU" sz="32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You lead me home.</a:t>
            </a:r>
            <a:endParaRPr lang="en-AU" sz="3200" dirty="0">
              <a:solidFill>
                <a:schemeClr val="accent1">
                  <a:lumMod val="50000"/>
                </a:schemeClr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B32AC07C-C13E-4054-9471-531AF85B46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841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9960">
        <p159:morph option="byObject"/>
      </p:transition>
    </mc:Choice>
    <mc:Fallback>
      <p:transition spd="slow" advTm="29960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8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29486" y="276259"/>
            <a:ext cx="7766936" cy="499532"/>
          </a:xfrm>
        </p:spPr>
        <p:txBody>
          <a:bodyPr/>
          <a:lstStyle/>
          <a:p>
            <a:pPr algn="ctr"/>
            <a:r>
              <a:rPr lang="en-US" sz="1400" dirty="0">
                <a:solidFill>
                  <a:schemeClr val="accent1">
                    <a:lumMod val="50000"/>
                  </a:schemeClr>
                </a:solidFill>
                <a:latin typeface="Abadi" panose="020B0604020202020204" pitchFamily="34" charset="0"/>
              </a:rPr>
              <a:t>I Believe in You (4)</a:t>
            </a:r>
            <a:br>
              <a:rPr lang="en-US" sz="1400" dirty="0">
                <a:solidFill>
                  <a:schemeClr val="accent1">
                    <a:lumMod val="50000"/>
                  </a:schemeClr>
                </a:solidFill>
                <a:latin typeface="Abadi" panose="020B0604020202020204" pitchFamily="34" charset="0"/>
              </a:rPr>
            </a:br>
            <a:endParaRPr lang="en-US" sz="1400" dirty="0">
              <a:solidFill>
                <a:schemeClr val="accent1">
                  <a:lumMod val="50000"/>
                </a:schemeClr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Abadi" panose="020B0604020104020204" pitchFamily="34" charset="0"/>
              </a:rPr>
              <a:t>© Jane Mitchell 2005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11" name="Picture 10" descr="A person with a guitar&#10;&#10;Description automatically generated with low confidence">
            <a:extLst>
              <a:ext uri="{FF2B5EF4-FFF2-40B4-BE49-F238E27FC236}">
                <a16:creationId xmlns:a16="http://schemas.microsoft.com/office/drawing/2014/main" id="{A03E9647-04EB-47EF-A0FF-9963EF2808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9276" y="5381588"/>
            <a:ext cx="1135380" cy="1226820"/>
          </a:xfrm>
          <a:prstGeom prst="rect">
            <a:avLst/>
          </a:prstGeom>
        </p:spPr>
      </p:pic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id="{9B0AAFC3-96FE-4527-B890-015DB8A5FC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024" y="249592"/>
            <a:ext cx="1419438" cy="1277156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874FB4E0-73C9-4428-A071-D7376D176572}"/>
              </a:ext>
            </a:extLst>
          </p:cNvPr>
          <p:cNvSpPr txBox="1">
            <a:spLocks/>
          </p:cNvSpPr>
          <p:nvPr/>
        </p:nvSpPr>
        <p:spPr>
          <a:xfrm>
            <a:off x="950492" y="1028872"/>
            <a:ext cx="9858784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6600" dirty="0">
                <a:solidFill>
                  <a:schemeClr val="accent1">
                    <a:lumMod val="50000"/>
                  </a:schemeClr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en-AU" sz="4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Oh my God</a:t>
            </a:r>
            <a:endParaRPr lang="en-AU" sz="40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your arms I find peace</a:t>
            </a:r>
            <a:endParaRPr lang="en-AU" sz="40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am safe</a:t>
            </a:r>
            <a:endParaRPr lang="en-AU" sz="40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You change my life</a:t>
            </a:r>
            <a:endParaRPr lang="en-AU" sz="40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Give me hope</a:t>
            </a:r>
            <a:endParaRPr lang="en-AU" sz="40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AU" sz="400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am found.</a:t>
            </a:r>
            <a:endParaRPr lang="en-AU" sz="40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6426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28401">
        <p159:morph option="byObject"/>
      </p:transition>
    </mc:Choice>
    <mc:Fallback>
      <p:transition spd="slow" advTm="28401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1538</TotalTime>
  <Words>164</Words>
  <Application>Microsoft Office PowerPoint</Application>
  <PresentationFormat>Widescreen</PresentationFormat>
  <Paragraphs>36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Abadi</vt:lpstr>
      <vt:lpstr>Arial</vt:lpstr>
      <vt:lpstr>Calibri</vt:lpstr>
      <vt:lpstr>Times New Roman</vt:lpstr>
      <vt:lpstr>Trebuchet MS</vt:lpstr>
      <vt:lpstr>Wingdings 3</vt:lpstr>
      <vt:lpstr>Facet</vt:lpstr>
      <vt:lpstr>I Believe in You by Jane Mitchell </vt:lpstr>
      <vt:lpstr>I Believe in You (2) </vt:lpstr>
      <vt:lpstr>I Believe in You (3) </vt:lpstr>
      <vt:lpstr>I Believe in You (4)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Jane Mitchell</dc:creator>
  <cp:lastModifiedBy>Jane Mitchell</cp:lastModifiedBy>
  <cp:revision>53</cp:revision>
  <dcterms:created xsi:type="dcterms:W3CDTF">2021-01-04T06:59:08Z</dcterms:created>
  <dcterms:modified xsi:type="dcterms:W3CDTF">2021-04-16T03:52:51Z</dcterms:modified>
</cp:coreProperties>
</file>