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258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385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556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525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714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562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954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358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2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151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919953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3523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886229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0586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8875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964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4/14/2021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737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78661"/>
            <a:ext cx="7766936" cy="865870"/>
          </a:xfrm>
        </p:spPr>
        <p:txBody>
          <a:bodyPr/>
          <a:lstStyle/>
          <a:p>
            <a:pPr algn="ctr"/>
            <a:r>
              <a:rPr lang="en-US" sz="40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I Am The Way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Andrew Chinn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 2009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019767" y="1455026"/>
            <a:ext cx="9339308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 am the way, the truth and the life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No one can come unto our God but  by 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For our God is Love and God’s love is true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 am the truth and my truth will set you free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8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Your Word our God is the Word of Truth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 fruit of the Spirit, a fruit of the Light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God is the Spirit, the Spirit lives in you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All grace and truth, come through Jesus Christ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4915FC0-1F94-408D-8CEA-BCF306C5A9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4577" y="5712796"/>
            <a:ext cx="1097375" cy="830652"/>
          </a:xfrm>
          <a:prstGeom prst="rect">
            <a:avLst/>
          </a:prstGeom>
        </p:spPr>
      </p:pic>
      <p:pic>
        <p:nvPicPr>
          <p:cNvPr id="1034" name="Picture 10" descr="I am the way, the truth and the life">
            <a:extLst>
              <a:ext uri="{FF2B5EF4-FFF2-40B4-BE49-F238E27FC236}">
                <a16:creationId xmlns:a16="http://schemas.microsoft.com/office/drawing/2014/main" id="{EFF64F20-4092-4747-B83B-8050BD2443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7631" y="194801"/>
            <a:ext cx="1873318" cy="1403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46572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26218">
        <p159:morph option="byObject"/>
      </p:transition>
    </mc:Choice>
    <mc:Fallback>
      <p:transition spd="slow" advTm="26218">
        <p:fade/>
      </p:transition>
    </mc:Fallback>
  </mc:AlternateContent>
  <p:extLst>
    <p:ext uri="{E180D4A7-C9FB-4DFB-919C-405C955672EB}">
      <p14:showEvtLst xmlns:p14="http://schemas.microsoft.com/office/powerpoint/2010/main">
        <p14:playEvt time="0" objId="2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78661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I Am The Way (2)</a:t>
            </a:r>
            <a:b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 2009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269507" y="1115053"/>
            <a:ext cx="9428085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 am the way, the truth and the life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No one can come unto our God but  by 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For our God is Love and God’s love is true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 am the truth and my truth will set you free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Love one another as I have loved you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And love your God with all your heart and soul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And if you love me, you will do what I ask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Live in God’s love and God will be your home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42CF439-F110-4B04-926E-86EDF152ED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4577" y="5712796"/>
            <a:ext cx="1097375" cy="830652"/>
          </a:xfrm>
          <a:prstGeom prst="rect">
            <a:avLst/>
          </a:prstGeom>
        </p:spPr>
      </p:pic>
      <p:pic>
        <p:nvPicPr>
          <p:cNvPr id="19" name="Picture 10" descr="I am the way, the truth and the life">
            <a:extLst>
              <a:ext uri="{FF2B5EF4-FFF2-40B4-BE49-F238E27FC236}">
                <a16:creationId xmlns:a16="http://schemas.microsoft.com/office/drawing/2014/main" id="{E065567D-7B8B-47CB-9178-1424CA0D08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7631" y="194801"/>
            <a:ext cx="1873318" cy="1403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634359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26624">
        <p159:morph option="byObject"/>
      </p:transition>
    </mc:Choice>
    <mc:Fallback>
      <p:transition spd="slow" advTm="26624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78661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I Am The Way (3)</a:t>
            </a:r>
            <a:b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Abadi" panose="020B0604020104020204" pitchFamily="34" charset="0"/>
              </a:rPr>
              <a:t>© Andrew Chinn 2009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269507" y="1115053"/>
            <a:ext cx="9428085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 am the way, the truth and the life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No one can come unto our God but  by 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For our God is Love and God’s love is true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 am the truth and my truth will set you free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 am the tree and you are my branches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A tree of life, a tree of truth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Rest in my shade and reach for the heavens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3200" kern="1200" dirty="0">
                <a:solidFill>
                  <a:schemeClr val="accent1">
                    <a:lumMod val="75000"/>
                  </a:schemeClr>
                </a:solidFill>
                <a:effectLst/>
                <a:latin typeface="Abadi" panose="020B0604020104020204" pitchFamily="34" charset="0"/>
              </a:rPr>
              <a:t>If you rest in me, I will live in you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kern="1200" dirty="0">
              <a:solidFill>
                <a:schemeClr val="accent1">
                  <a:lumMod val="75000"/>
                </a:schemeClr>
              </a:solidFill>
              <a:effectLst/>
              <a:latin typeface="Abadi" panose="020B0604020104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42CF439-F110-4B04-926E-86EDF152ED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4577" y="5712796"/>
            <a:ext cx="1097375" cy="830652"/>
          </a:xfrm>
          <a:prstGeom prst="rect">
            <a:avLst/>
          </a:prstGeom>
        </p:spPr>
      </p:pic>
      <p:pic>
        <p:nvPicPr>
          <p:cNvPr id="11" name="Picture 10" descr="I am the way, the truth and the life">
            <a:extLst>
              <a:ext uri="{FF2B5EF4-FFF2-40B4-BE49-F238E27FC236}">
                <a16:creationId xmlns:a16="http://schemas.microsoft.com/office/drawing/2014/main" id="{9B7B9315-41C9-43F0-BC41-3B9D3A7BEF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7631" y="194801"/>
            <a:ext cx="1873318" cy="1403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488646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26201">
        <p159:morph option="byObject"/>
      </p:transition>
    </mc:Choice>
    <mc:Fallback>
      <p:transition spd="slow" advTm="26201">
        <p:fade/>
      </p:transition>
    </mc:Fallback>
  </mc:AlternateContent>
</p:sld>
</file>

<file path=ppt/theme/theme1.xml><?xml version="1.0" encoding="utf-8"?>
<a:theme xmlns:a="http://schemas.openxmlformats.org/drawingml/2006/main" name="Facet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2899</TotalTime>
  <Words>282</Words>
  <Application>Microsoft Office PowerPoint</Application>
  <PresentationFormat>Widescreen</PresentationFormat>
  <Paragraphs>33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Abadi</vt:lpstr>
      <vt:lpstr>Arial</vt:lpstr>
      <vt:lpstr>Trebuchet MS</vt:lpstr>
      <vt:lpstr>Wingdings 3</vt:lpstr>
      <vt:lpstr>Facet</vt:lpstr>
      <vt:lpstr>I Am The Way by Andrew Chinn</vt:lpstr>
      <vt:lpstr>I Am The Way (2) by Andrew Chinn</vt:lpstr>
      <vt:lpstr>I Am The Way (3) by Andrew Chinn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by Andrew Chinn</dc:title>
  <dc:creator>Andrew Chinn</dc:creator>
  <cp:lastModifiedBy>Andrew Chinn</cp:lastModifiedBy>
  <cp:revision>63</cp:revision>
  <dcterms:created xsi:type="dcterms:W3CDTF">2021-01-04T06:59:08Z</dcterms:created>
  <dcterms:modified xsi:type="dcterms:W3CDTF">2021-04-15T23:35:06Z</dcterms:modified>
</cp:coreProperties>
</file>