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0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5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6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6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4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7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18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39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90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5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8169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22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423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2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45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6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7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Guide Me Good Shepherd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692258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Guide me Good Shepherd, guide me I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Teach me Good Shepherd, lead me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Walk by my side, help me to grow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Show me your path, your ways I will know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Teach me Good Shepherd in your ways that are true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love and forgive, to live just like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Teach me Good Shepherd to be gentle and kind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live in your love, all the days of my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511" y="232882"/>
            <a:ext cx="1419437" cy="1074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F197B0-A99F-4DF0-BBCE-705316E36A5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37" t="26177" r="40239" b="26458"/>
          <a:stretch/>
        </p:blipFill>
        <p:spPr>
          <a:xfrm>
            <a:off x="10305497" y="4565814"/>
            <a:ext cx="1695451" cy="20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Guide Me Good Shepherd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52477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Guide me Good Shepherd, guide me I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Teach me Good Shepherd, lead me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Walk by my side, help me to grow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Show me your path, your ways I will know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Love me Good Shepherd safe in your arms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the Spirit of love, One in God’s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Love me Good Shepherd and may I love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all that I say, in all that I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608" y="194801"/>
            <a:ext cx="1419437" cy="10744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65088F-3D89-42CB-8FFE-08F9F53EE3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37" t="26177" r="40239" b="26458"/>
          <a:stretch/>
        </p:blipFill>
        <p:spPr>
          <a:xfrm>
            <a:off x="10293594" y="4473684"/>
            <a:ext cx="1695451" cy="20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Guide Me Good Shepherd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450474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Guide me Good Shepherd, guide me I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Teach me Good Shepherd, lead me in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Walk by my side, help me to grow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Show me your path, your ways I will know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Lead me Good Shepherd, stay by my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walk in your footsteps, you are my guide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Lead me Good Shepherd, lead me each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live in your light, to follow your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318" y="194801"/>
            <a:ext cx="1419437" cy="10744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65088F-3D89-42CB-8FFE-08F9F53EE34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937" t="26177" r="40239" b="26458"/>
          <a:stretch/>
        </p:blipFill>
        <p:spPr>
          <a:xfrm>
            <a:off x="10466774" y="4795435"/>
            <a:ext cx="1529982" cy="186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284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123">
        <p159:morph option="byObject"/>
      </p:transition>
    </mc:Choice>
    <mc:Fallback xmlns="">
      <p:transition spd="slow" advTm="391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theme/theme1.xml><?xml version="1.0" encoding="utf-8"?>
<a:theme xmlns:a="http://schemas.openxmlformats.org/drawingml/2006/main" name="Face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456</TotalTime>
  <Words>270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Guide Me Good Shepherd by Andrew Chinn</vt:lpstr>
      <vt:lpstr>Guide Me Good Shepherd (2) by Andrew Chinn</vt:lpstr>
      <vt:lpstr>Guide Me Good Shepherd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43</cp:revision>
  <dcterms:created xsi:type="dcterms:W3CDTF">2021-01-04T06:59:08Z</dcterms:created>
  <dcterms:modified xsi:type="dcterms:W3CDTF">2021-04-14T06:52:08Z</dcterms:modified>
</cp:coreProperties>
</file>