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5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7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1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9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5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69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2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45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7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Growing Together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57937" y="1718891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growing together, we are sharing our story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light of God’s love, we live in God’s glory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 Sun and Sister Moon and all of creation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called to be the light to be hope for all nations!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grow in Faith and live with hearts of joy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faith in ourselves, in each other and in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learn the Good News and pray with each other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 this journey of faith we are sisters and brothers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B5A0E7C-DF2E-4D65-9D77-65D6D3AF9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337" y="281352"/>
            <a:ext cx="14732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Growing Together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952434" y="152477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growing together, we are sharing our story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light of God’s love, we live in God’s glory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 Sun and Sister Moon and all of creation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called to be the light to be hope for all nations!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grow in Peace, and live with hearts of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hearts that are broken to hearts that beat as one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live the Good News, God’s living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Peace in our own hearts then from us to the world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24489B5-802F-4C41-8630-E133FAC89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337" y="281352"/>
            <a:ext cx="14732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Growing Together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952434" y="175440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growing together, we are sharing our story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light of God’s love, we live in God’s glory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Brother Sun and Sister Moon and all of creation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called to be the light to be hope for all nations!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grow in Wisdom, and seek to understand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Your ways that are true and our part in Your plan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be the Good News and let our light shine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be people of joy with hope in our eyes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93553D4-85EB-42AB-AE4E-74F4E1839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337" y="281352"/>
            <a:ext cx="14732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53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447</TotalTime>
  <Words>300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Growing Together by Andrew Chinn</vt:lpstr>
      <vt:lpstr>Growing Together (2) by Andrew Chinn</vt:lpstr>
      <vt:lpstr>Growing Together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42</cp:revision>
  <dcterms:created xsi:type="dcterms:W3CDTF">2021-01-04T06:59:08Z</dcterms:created>
  <dcterms:modified xsi:type="dcterms:W3CDTF">2021-04-14T06:04:18Z</dcterms:modified>
</cp:coreProperties>
</file>