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Christ Is My Light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2118" y="94091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Christ is my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 shows me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Christ be my guide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my heart every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love in the light of Christ, light of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No life without light, you called me in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You fill our hearts with joy and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make our love for you so strong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032" name="Picture 8" descr="Image result for christ is my light">
            <a:extLst>
              <a:ext uri="{FF2B5EF4-FFF2-40B4-BE49-F238E27FC236}">
                <a16:creationId xmlns:a16="http://schemas.microsoft.com/office/drawing/2014/main" id="{5E7053A6-57C1-4367-A722-E0575C46E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207" y="194801"/>
            <a:ext cx="1946745" cy="129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55837"/>
    </mc:Choice>
    <mc:Fallback>
      <p:transition advTm="55837"/>
    </mc:Fallback>
  </mc:AlternateContent>
  <p:extLst>
    <p:ext uri="{E180D4A7-C9FB-4DFB-919C-405C955672EB}">
      <p14:showEvtLst xmlns:p14="http://schemas.microsoft.com/office/powerpoint/2010/main">
        <p14:playEvt time="0" objId="2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Is My Light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Christ is my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 shows me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Christ be my guide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my heart every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learn in the light of Christ, show me each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Your word is a lamp to me, guiding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Follow in your footsteps and listen to your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Your light within my heart your voice will be heard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5" name="Picture 8" descr="Image result for christ is my light">
            <a:extLst>
              <a:ext uri="{FF2B5EF4-FFF2-40B4-BE49-F238E27FC236}">
                <a16:creationId xmlns:a16="http://schemas.microsoft.com/office/drawing/2014/main" id="{31AEAC7A-2E2B-4FCA-BA18-DFD40303C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207" y="194801"/>
            <a:ext cx="1946745" cy="129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393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7685"/>
    </mc:Choice>
    <mc:Fallback>
      <p:transition advTm="3768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Is My Light (3)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Christ is my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 shows me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Christ be my guide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my heart every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Live in the light of Christ, the Spirit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Spirit calls us forward, sets us apart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Out of the darkness, into the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all we do let our light shine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1" name="Picture 8" descr="Image result for christ is my light">
            <a:extLst>
              <a:ext uri="{FF2B5EF4-FFF2-40B4-BE49-F238E27FC236}">
                <a16:creationId xmlns:a16="http://schemas.microsoft.com/office/drawing/2014/main" id="{00C3CD87-9BBA-4A70-A454-96EA0030B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207" y="194801"/>
            <a:ext cx="1946745" cy="129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829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7920"/>
    </mc:Choice>
    <mc:Fallback>
      <p:transition advTm="37920"/>
    </mc:Fallback>
  </mc:AlternateContent>
</p:sld>
</file>

<file path=ppt/theme/theme1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2361</TotalTime>
  <Words>222</Words>
  <Application>Microsoft Office PowerPoint</Application>
  <PresentationFormat>Widescreen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Christ Is My Light by Andrew Chinn</vt:lpstr>
      <vt:lpstr>Christ Is My Light (2) by Andrew Chinn</vt:lpstr>
      <vt:lpstr>Christ Is My Light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48</cp:revision>
  <dcterms:created xsi:type="dcterms:W3CDTF">2021-01-04T06:59:08Z</dcterms:created>
  <dcterms:modified xsi:type="dcterms:W3CDTF">2021-04-12T04:58:30Z</dcterms:modified>
</cp:coreProperties>
</file>