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239183"/>
            <a:ext cx="7766936" cy="865870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badi" panose="020B0604020202020204" pitchFamily="34" charset="0"/>
              </a:rPr>
              <a:t>Deep Peace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465514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826591" y="1391412"/>
            <a:ext cx="8538817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Deep peace of the running wave to you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Deep peace of the flowing air to you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Deep peace of the quiet air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Deep peace of the shining stars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Deep peace of the Son of Peace to you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41A6250C-D51B-4985-9277-12EBEDEA3A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727" y="5265898"/>
            <a:ext cx="1699225" cy="1277550"/>
          </a:xfrm>
          <a:prstGeom prst="rect">
            <a:avLst/>
          </a:prstGeom>
        </p:spPr>
      </p:pic>
      <p:pic>
        <p:nvPicPr>
          <p:cNvPr id="20" name="Picture 19" descr="A picture containing outdoor, sky, water, beach&#10;&#10;Description automatically generated">
            <a:extLst>
              <a:ext uri="{FF2B5EF4-FFF2-40B4-BE49-F238E27FC236}">
                <a16:creationId xmlns:a16="http://schemas.microsoft.com/office/drawing/2014/main" id="{E7A203F4-8F42-478F-9B55-B64FC84C69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301" y="305028"/>
            <a:ext cx="1859650" cy="139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46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Abadi</vt:lpstr>
      <vt:lpstr>Arial</vt:lpstr>
      <vt:lpstr>Trebuchet MS</vt:lpstr>
      <vt:lpstr>Wingdings 3</vt:lpstr>
      <vt:lpstr>Facet</vt:lpstr>
      <vt:lpstr>Deep Peace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My Body</dc:title>
  <dc:creator>Andrew Chinn</dc:creator>
  <cp:lastModifiedBy>Andrew Chinn</cp:lastModifiedBy>
  <cp:revision>16</cp:revision>
  <dcterms:created xsi:type="dcterms:W3CDTF">2021-01-29T11:14:44Z</dcterms:created>
  <dcterms:modified xsi:type="dcterms:W3CDTF">2021-03-09T10:32:29Z</dcterms:modified>
</cp:coreProperties>
</file>