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  <a:t>Follow Me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Wayne Rice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Wayne Rice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1. Follow me, said Jesus, follow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If you are seeking wisdom, follow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Wisdom comes from knowing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That I am with you always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You will find wisdom if you follow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dirty="0">
              <a:solidFill>
                <a:srgbClr val="0070C0"/>
              </a:solidFill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2. Follow me, said Jesus, follow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If you are seeking love, follow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my life I loved all people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Now you go and do the same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You will find love if you follow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21" name="Picture 4" descr="Image result for follow me said jesus">
            <a:extLst>
              <a:ext uri="{FF2B5EF4-FFF2-40B4-BE49-F238E27FC236}">
                <a16:creationId xmlns:a16="http://schemas.microsoft.com/office/drawing/2014/main" id="{F69BA17F-D045-4307-830C-E3122A90C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693" y="281352"/>
            <a:ext cx="2328863" cy="134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38768">
        <p159:morph option="byObject"/>
      </p:transition>
    </mc:Choice>
    <mc:Fallback>
      <p:transition spd="slow" advTm="38768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237143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Follow Me (2)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Wayne Rice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8" y="6332346"/>
            <a:ext cx="7766936" cy="42220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Wayne Rice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44680" y="1693876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3. Follow me, said Jesus, follow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If you are seeking God, follow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For God is wisdom, God is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God calls us to open our hearts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You will find God if you follow me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C7A88201-A767-4D2A-8CCC-9B7EBFAB0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17" name="Picture 4" descr="Image result for follow me said jesus">
            <a:extLst>
              <a:ext uri="{FF2B5EF4-FFF2-40B4-BE49-F238E27FC236}">
                <a16:creationId xmlns:a16="http://schemas.microsoft.com/office/drawing/2014/main" id="{93228663-B302-46D0-9C41-5A73B2925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693" y="281352"/>
            <a:ext cx="2328863" cy="134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32260">
        <p159:morph option="byObject"/>
      </p:transition>
    </mc:Choice>
    <mc:Fallback>
      <p:transition spd="slow" advTm="32260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156</TotalTime>
  <Words>140</Words>
  <Application>Microsoft Office PowerPoint</Application>
  <PresentationFormat>Widescreen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Abadi</vt:lpstr>
      <vt:lpstr>Arial</vt:lpstr>
      <vt:lpstr>Trebuchet MS</vt:lpstr>
      <vt:lpstr>Wingdings 3</vt:lpstr>
      <vt:lpstr>Facet</vt:lpstr>
      <vt:lpstr>Follow Me by Wayne Rice</vt:lpstr>
      <vt:lpstr>Follow Me (2) by Wayne Rice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18</cp:revision>
  <dcterms:created xsi:type="dcterms:W3CDTF">2021-01-04T06:59:08Z</dcterms:created>
  <dcterms:modified xsi:type="dcterms:W3CDTF">2021-04-12T10:25:47Z</dcterms:modified>
</cp:coreProperties>
</file>