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3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Come Dance With Me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inspired by the words of Bishop Geoffrey Robinson 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08000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In all that he did Jesus Christ sang a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Sometimes he sang softly, and at times he sang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his stories, his courage, and his death it was heard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 song that rang out, through all of the world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dance with me, Come sing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walk with me, the old and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laugh with me, come share my tears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Join in the dance and the song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028" name="Picture 4" descr="Image result for bishop geoffrey robinson">
            <a:extLst>
              <a:ext uri="{FF2B5EF4-FFF2-40B4-BE49-F238E27FC236}">
                <a16:creationId xmlns:a16="http://schemas.microsoft.com/office/drawing/2014/main" id="{9A4A35AE-C243-4A16-A7DA-ADF67FB2E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442" y="194802"/>
            <a:ext cx="1089609" cy="17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476"/>
    </mc:Choice>
    <mc:Fallback>
      <p:transition spd="slow" advTm="55476"/>
    </mc:Fallback>
  </mc:AlternateContent>
  <p:extLst>
    <p:ext uri="{E180D4A7-C9FB-4DFB-919C-405C955672EB}">
      <p14:showEvtLst xmlns:p14="http://schemas.microsoft.com/office/powerpoint/2010/main">
        <p14:playEvt time="0" objId="2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Dance With Me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And all those that had heard it, joined in the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They sang to each other, and more sang along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They danced as they sang, and walked hand in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carried the song through all of the lands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dance with me, Come sing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walk with me, the old and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laugh with me, come share my tears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Join in the dance and the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4" descr="Image result for bishop geoffrey robinson">
            <a:extLst>
              <a:ext uri="{FF2B5EF4-FFF2-40B4-BE49-F238E27FC236}">
                <a16:creationId xmlns:a16="http://schemas.microsoft.com/office/drawing/2014/main" id="{02F6D6F4-6CBF-4F58-A091-4370012A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442" y="194802"/>
            <a:ext cx="1089609" cy="17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190"/>
    </mc:Choice>
    <mc:Fallback>
      <p:transition spd="slow" advTm="6819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Dance With Me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Throughout the years in the lives of the great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song was sung with power and grace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At times it was dimmed as some lost the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But the song, it lived through, again and again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dance with me, Come sing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walk with me, the old and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laugh with me, come share my tears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Join in the dance and the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4" descr="Image result for bishop geoffrey robinson">
            <a:extLst>
              <a:ext uri="{FF2B5EF4-FFF2-40B4-BE49-F238E27FC236}">
                <a16:creationId xmlns:a16="http://schemas.microsoft.com/office/drawing/2014/main" id="{02F6D6F4-6CBF-4F58-A091-4370012A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442" y="194802"/>
            <a:ext cx="1089609" cy="17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80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190"/>
    </mc:Choice>
    <mc:Fallback>
      <p:transition spd="slow" advTm="6819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Dance With Me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And down through the years, the song came to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Its beauty, its power, to us it is passed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sing to our children, for their ears to hear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For their voices to sing, year after year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dance with me, Come sing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walk with me, the old and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laugh with me, come share my tears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Join in the dance and the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4" descr="Image result for bishop geoffrey robinson">
            <a:extLst>
              <a:ext uri="{FF2B5EF4-FFF2-40B4-BE49-F238E27FC236}">
                <a16:creationId xmlns:a16="http://schemas.microsoft.com/office/drawing/2014/main" id="{02F6D6F4-6CBF-4F58-A091-4370012A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442" y="194802"/>
            <a:ext cx="1089609" cy="17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091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190"/>
    </mc:Choice>
    <mc:Fallback>
      <p:transition spd="slow" advTm="6819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Dance With Me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5. In singing this song, we can't sing alone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most beautiful song the world's ever known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the melody and harmony of voices as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voice of Jesus is heard sure and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dance with me, Come sing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walk with me, the old and the young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laugh with me, come share my tears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Join in the dance and the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9" name="Picture 4" descr="Image result for bishop geoffrey robinson">
            <a:extLst>
              <a:ext uri="{FF2B5EF4-FFF2-40B4-BE49-F238E27FC236}">
                <a16:creationId xmlns:a16="http://schemas.microsoft.com/office/drawing/2014/main" id="{02F6D6F4-6CBF-4F58-A091-4370012A4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0442" y="194802"/>
            <a:ext cx="1089609" cy="170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97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190"/>
    </mc:Choice>
    <mc:Fallback>
      <p:transition spd="slow" advTm="68190"/>
    </mc:Fallback>
  </mc:AlternateContent>
</p:sld>
</file>

<file path=ppt/theme/theme1.xml><?xml version="1.0" encoding="utf-8"?>
<a:theme xmlns:a="http://schemas.openxmlformats.org/drawingml/2006/main" name="Fac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1320</TotalTime>
  <Words>483</Words>
  <Application>Microsoft Office PowerPoint</Application>
  <PresentationFormat>Widescreen</PresentationFormat>
  <Paragraphs>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Come Dance With Me inspired by the words of Bishop Geoffrey Robinson  by Andrew Chinn</vt:lpstr>
      <vt:lpstr>Come Dance With Me (2) by Andrew Chinn</vt:lpstr>
      <vt:lpstr>Come Dance With Me (2) by Andrew Chinn</vt:lpstr>
      <vt:lpstr>Come Dance With Me (2) by Andrew Chinn</vt:lpstr>
      <vt:lpstr>Come Dance With Me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37</cp:revision>
  <dcterms:created xsi:type="dcterms:W3CDTF">2021-01-04T06:59:08Z</dcterms:created>
  <dcterms:modified xsi:type="dcterms:W3CDTF">2021-04-11T11:38:03Z</dcterms:modified>
</cp:coreProperties>
</file>