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42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6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4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6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2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3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8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4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425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5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7256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75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42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5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Gathered In My Name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207446" y="1275007"/>
            <a:ext cx="933930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When two or more of you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are gathered in my name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There I will be with you,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gathered in my name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1.	Gathered at table,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will be with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One bread, one body,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with you</a:t>
            </a:r>
          </a:p>
        </p:txBody>
      </p:sp>
      <p:pic>
        <p:nvPicPr>
          <p:cNvPr id="1026" name="Picture 2" descr="Image result for when two or more of youmatthew 18:20">
            <a:extLst>
              <a:ext uri="{FF2B5EF4-FFF2-40B4-BE49-F238E27FC236}">
                <a16:creationId xmlns:a16="http://schemas.microsoft.com/office/drawing/2014/main" id="{78CF5241-EF4A-48AB-AA67-B696BD0B4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28" y="203444"/>
            <a:ext cx="204787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erson playing a guitar&#10;&#10;Description automatically generated with medium confidence">
            <a:extLst>
              <a:ext uri="{FF2B5EF4-FFF2-40B4-BE49-F238E27FC236}">
                <a16:creationId xmlns:a16="http://schemas.microsoft.com/office/drawing/2014/main" id="{E27D871E-A14D-4480-AF2A-FE144CCB19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311" y="5542800"/>
            <a:ext cx="896692" cy="111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62159">
        <p159:morph option="byObject"/>
      </p:transition>
    </mc:Choice>
    <mc:Fallback xmlns="">
      <p:transition spd="slow" advTm="62159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3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Gathered In My Name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56492" y="1206016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When two or more of you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are gathered in my name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There I will be with you,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gathered in my name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2.	When bread is broken,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will be with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This is my body,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with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1" name="Picture 2" descr="Image result for when two or more of youmatthew 18:20">
            <a:extLst>
              <a:ext uri="{FF2B5EF4-FFF2-40B4-BE49-F238E27FC236}">
                <a16:creationId xmlns:a16="http://schemas.microsoft.com/office/drawing/2014/main" id="{881B622F-CA86-42C5-B652-08805277B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28" y="203444"/>
            <a:ext cx="204787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person playing a guitar&#10;&#10;Description automatically generated with medium confidence">
            <a:extLst>
              <a:ext uri="{FF2B5EF4-FFF2-40B4-BE49-F238E27FC236}">
                <a16:creationId xmlns:a16="http://schemas.microsoft.com/office/drawing/2014/main" id="{2E5EE9B4-8C9C-4EB8-9DEB-1146E44FA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311" y="5542800"/>
            <a:ext cx="896692" cy="111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43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9639">
        <p159:morph option="byObject"/>
      </p:transition>
    </mc:Choice>
    <mc:Fallback xmlns="">
      <p:transition spd="slow" advTm="59639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Gathered In My Name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56492" y="1275007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When two or more of you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are gathered in my name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There I will be with you,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gathered in my name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3.	When cup is shared,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will be with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This is my blood,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with you</a:t>
            </a:r>
          </a:p>
        </p:txBody>
      </p:sp>
      <p:pic>
        <p:nvPicPr>
          <p:cNvPr id="11" name="Picture 2" descr="Image result for when two or more of youmatthew 18:20">
            <a:extLst>
              <a:ext uri="{FF2B5EF4-FFF2-40B4-BE49-F238E27FC236}">
                <a16:creationId xmlns:a16="http://schemas.microsoft.com/office/drawing/2014/main" id="{BE9D71EF-4C6A-4B63-A6BE-364D63FD3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28" y="203444"/>
            <a:ext cx="204787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person playing a guitar&#10;&#10;Description automatically generated with medium confidence">
            <a:extLst>
              <a:ext uri="{FF2B5EF4-FFF2-40B4-BE49-F238E27FC236}">
                <a16:creationId xmlns:a16="http://schemas.microsoft.com/office/drawing/2014/main" id="{A0472431-334E-45F0-8C22-849D6B827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311" y="5542800"/>
            <a:ext cx="896692" cy="111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86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29224">
        <p159:morph option="byObject"/>
      </p:transition>
    </mc:Choice>
    <mc:Fallback xmlns="">
      <p:transition spd="slow" advTm="129224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4257</TotalTime>
  <Words>183</Words>
  <Application>Microsoft Office PowerPoint</Application>
  <PresentationFormat>Widescreen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Gathered In My Name by Andrew Chinn</vt:lpstr>
      <vt:lpstr>Gathered In My Name (2) by Andrew Chinn</vt:lpstr>
      <vt:lpstr>Gathered In My Name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83</cp:revision>
  <dcterms:created xsi:type="dcterms:W3CDTF">2021-01-04T06:59:08Z</dcterms:created>
  <dcterms:modified xsi:type="dcterms:W3CDTF">2021-04-19T11:13:23Z</dcterms:modified>
</cp:coreProperties>
</file>