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1491" y="159838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The Beginning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692328" y="1275007"/>
            <a:ext cx="10005263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 In the beginning before the world’s dawn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There was nothing but darkness, nothing but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Then God the Creator said, “Let there be light”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light was called day and darkness became the night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Then God looked upon the world, divided it in two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Above was the sky, below the ocean blue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sky to give air, the sky to bring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ocean for water, water the giver of life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15FC0-1F94-408D-8CEA-BCF306C5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45" name="Picture 4" descr="ITB Cover">
            <a:extLst>
              <a:ext uri="{FF2B5EF4-FFF2-40B4-BE49-F238E27FC236}">
                <a16:creationId xmlns:a16="http://schemas.microsoft.com/office/drawing/2014/main" id="{07D2C814-3F87-4499-81E5-2C8EED293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26" y="159838"/>
            <a:ext cx="1843026" cy="132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4747">
        <p159:morph option="byObject"/>
      </p:transition>
    </mc:Choice>
    <mc:Fallback>
      <p:transition spd="slow" advTm="64747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The Beginning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144571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 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mountains and the seas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 for you and for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7" name="Picture 4" descr="ITB Cover">
            <a:extLst>
              <a:ext uri="{FF2B5EF4-FFF2-40B4-BE49-F238E27FC236}">
                <a16:creationId xmlns:a16="http://schemas.microsoft.com/office/drawing/2014/main" id="{45D8896F-7DB7-4F9D-8C8D-FA865E49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26" y="159838"/>
            <a:ext cx="1843026" cy="132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1337">
        <p159:morph option="byObject"/>
      </p:transition>
    </mc:Choice>
    <mc:Fallback>
      <p:transition spd="slow" advTm="51337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8511" y="19484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The Beginning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857937" y="1489811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 Then God said unto the world, let there be land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upon this fertile land, let there be plants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fruits and the flowers, the grass and the trees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tallest gum down to the smallest seed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4. Then God made the sun, to shine so bright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stars and the moon to light up the night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sun to give warmth, to rule over day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moon for the night, in darkness to show us the way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9" name="Picture 4" descr="ITB Cover">
            <a:extLst>
              <a:ext uri="{FF2B5EF4-FFF2-40B4-BE49-F238E27FC236}">
                <a16:creationId xmlns:a16="http://schemas.microsoft.com/office/drawing/2014/main" id="{8156614B-6331-4FDC-9E1A-0E78C0F2A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26" y="159838"/>
            <a:ext cx="1843026" cy="132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94412">
        <p159:morph option="byObject"/>
      </p:transition>
    </mc:Choice>
    <mc:Fallback>
      <p:transition spd="slow" advTm="9441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The Beginning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144571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 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mountains and the seas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 for you and for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7" name="Picture 4" descr="ITB Cover">
            <a:extLst>
              <a:ext uri="{FF2B5EF4-FFF2-40B4-BE49-F238E27FC236}">
                <a16:creationId xmlns:a16="http://schemas.microsoft.com/office/drawing/2014/main" id="{45D8896F-7DB7-4F9D-8C8D-FA865E49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26" y="159838"/>
            <a:ext cx="1843026" cy="132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804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1337">
        <p159:morph option="byObject"/>
      </p:transition>
    </mc:Choice>
    <mc:Fallback>
      <p:transition spd="slow" advTm="51337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8511" y="19484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The Beginning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857937" y="1489811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5. Then God made the birds to fill the empty sky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Cockatoo, currawong, rosella, magpie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fish and sea creatures to live in the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Dolphins and starfish, whales and the barramundi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6. Then God made the animals to live on the land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All shapes and sizes, tiny and grand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Then God made us, woman and man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care for the animals, to care for all of the land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9" name="Picture 4" descr="ITB Cover">
            <a:extLst>
              <a:ext uri="{FF2B5EF4-FFF2-40B4-BE49-F238E27FC236}">
                <a16:creationId xmlns:a16="http://schemas.microsoft.com/office/drawing/2014/main" id="{8156614B-6331-4FDC-9E1A-0E78C0F2A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26" y="159838"/>
            <a:ext cx="1843026" cy="132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2305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94412">
        <p159:morph option="byObject"/>
      </p:transition>
    </mc:Choice>
    <mc:Fallback>
      <p:transition spd="slow" advTm="9441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The Beginning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144571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 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mountains and the seas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0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 for you and for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7" name="Picture 4" descr="ITB Cover">
            <a:extLst>
              <a:ext uri="{FF2B5EF4-FFF2-40B4-BE49-F238E27FC236}">
                <a16:creationId xmlns:a16="http://schemas.microsoft.com/office/drawing/2014/main" id="{45D8896F-7DB7-4F9D-8C8D-FA865E49B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26" y="159838"/>
            <a:ext cx="1843026" cy="132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8376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1337">
        <p159:morph option="byObject"/>
      </p:transition>
    </mc:Choice>
    <mc:Fallback>
      <p:transition spd="slow" advTm="51337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8511" y="19484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The Beginning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067832" y="69437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7. Then God looked upon the earth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done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 and rested in the sun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blessed all the world, blessed it for everyone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that was the way, the way that the world was begun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 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mountains and the seas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saw that it was good,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made the world for you and for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You and me, You and me</a:t>
            </a: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9" name="Picture 4" descr="ITB Cover">
            <a:extLst>
              <a:ext uri="{FF2B5EF4-FFF2-40B4-BE49-F238E27FC236}">
                <a16:creationId xmlns:a16="http://schemas.microsoft.com/office/drawing/2014/main" id="{8156614B-6331-4FDC-9E1A-0E78C0F2A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926" y="159838"/>
            <a:ext cx="1843026" cy="1329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43382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94412">
        <p159:morph option="byObject"/>
      </p:transition>
    </mc:Choice>
    <mc:Fallback>
      <p:transition spd="slow" advTm="94412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5991</TotalTime>
  <Words>580</Words>
  <Application>Microsoft Office PowerPoint</Application>
  <PresentationFormat>Widescreen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Abadi</vt:lpstr>
      <vt:lpstr>Arial</vt:lpstr>
      <vt:lpstr>Trebuchet MS</vt:lpstr>
      <vt:lpstr>Wingdings 3</vt:lpstr>
      <vt:lpstr>Facet</vt:lpstr>
      <vt:lpstr>In The Beginning by Andrew Chinn</vt:lpstr>
      <vt:lpstr>In The Beginning (2) by Andrew Chinn</vt:lpstr>
      <vt:lpstr>In The Beginning (3) by Andrew Chinn</vt:lpstr>
      <vt:lpstr>In The Beginning (2) by Andrew Chinn</vt:lpstr>
      <vt:lpstr>In The Beginning (3) by Andrew Chinn</vt:lpstr>
      <vt:lpstr>In The Beginning (2) by Andrew Chinn</vt:lpstr>
      <vt:lpstr>In The Beginning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83</cp:revision>
  <dcterms:created xsi:type="dcterms:W3CDTF">2021-01-04T06:59:08Z</dcterms:created>
  <dcterms:modified xsi:type="dcterms:W3CDTF">2021-04-18T03:06:51Z</dcterms:modified>
</cp:coreProperties>
</file>