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A Cross Of Stars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44223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Across these great lands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She brought the Good News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courage and love in her heart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That faith and hope and love may live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3268980" algn="l"/>
              </a:tabLst>
            </a:pPr>
            <a:r>
              <a:rPr lang="en-AU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 in life she heard God’s call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call of Christ to stand with the poor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serve like Joseph, to serve in deed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teach, to love, to answer a need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B644848-BA70-437E-ABE6-DC2D9FD04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936" y="5019416"/>
            <a:ext cx="1127076" cy="159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 Cross Of Stars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Across these great lands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She brought the Good News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courage and love in her heart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That faith and hope and love may live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Soon others saw Mary’s shining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They came from far and they came from wide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stand with the poor, to teach with the young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see that Christ’s song would one day be sung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086F1A1-5227-4DC7-9DDF-CE7235575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623" y="5057709"/>
            <a:ext cx="1043016" cy="156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 Cross Of Stars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2402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Across these great lands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She brought the Good News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courage and love in her heart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That faith and hope and love may live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“Have courage no matter what your crosses are”,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This Mary knew when times were hard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She trusted in God, and God did provide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Mary’s love travelled far and wide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5306C4A-C37A-4BAF-B726-C047DC5D5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365" y="4193948"/>
            <a:ext cx="1480587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 Cross Of Stars (4)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64647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Across these great lands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She brought the Good News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courage and love in her heart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That faith and hope and love may live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Beneath a Cross of Stars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Across a vast land from north to south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to the land of the Long White Cloud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She carried her dream, she followed her call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 that our faith would live in us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3268980" algn="l"/>
              </a:tabLst>
            </a:pPr>
            <a:r>
              <a:rPr lang="en-AU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8271B2B-19E9-4A5A-84B0-7FEC6C40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365" y="4193948"/>
            <a:ext cx="1480587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87747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</TotalTime>
  <Words>346</Words>
  <Application>Microsoft Office PowerPoint</Application>
  <PresentationFormat>Widescreen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A Cross Of Stars by Andrew Chinn</vt:lpstr>
      <vt:lpstr>A Cross Of Stars (2) by Andrew Chinn</vt:lpstr>
      <vt:lpstr>A Cross Of Stars (3) by Andrew Chinn</vt:lpstr>
      <vt:lpstr>A Cross Of Stars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6</cp:revision>
  <dcterms:created xsi:type="dcterms:W3CDTF">2021-01-04T06:59:08Z</dcterms:created>
  <dcterms:modified xsi:type="dcterms:W3CDTF">2021-01-05T09:16:46Z</dcterms:modified>
</cp:coreProperties>
</file>