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1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2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1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1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6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1647" y="243828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  <a:t>God’s Word</a:t>
            </a:r>
            <a:b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Jane Mitchell 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5C2F04E0-5A94-406F-8B47-7711BC063735}"/>
              </a:ext>
            </a:extLst>
          </p:cNvPr>
          <p:cNvSpPr txBox="1">
            <a:spLocks noChangeArrowheads="1"/>
          </p:cNvSpPr>
          <p:nvPr/>
        </p:nvSpPr>
        <p:spPr>
          <a:xfrm>
            <a:off x="1707035" y="1524773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May God’s word be in my thoughts</a:t>
            </a:r>
            <a:endParaRPr lang="en-AU" sz="4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May God’s word be on my lips</a:t>
            </a:r>
            <a:endParaRPr lang="en-AU" sz="4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May God’s word ever and always be in my heart</a:t>
            </a:r>
            <a:endParaRPr lang="en-AU" sz="4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FontTx/>
              <a:buNone/>
            </a:pPr>
            <a:endParaRPr lang="en-US" altLang="en-US" sz="413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3279">
        <p159:morph option="byObject"/>
      </p:transition>
    </mc:Choice>
    <mc:Fallback xmlns="">
      <p:transition spd="slow" advTm="33279">
        <p:fade/>
      </p:transition>
    </mc:Fallback>
  </mc:AlternateContent>
  <p:extLst>
    <p:ext uri="{E180D4A7-C9FB-4DFB-919C-405C955672EB}">
      <p14:showEvtLst xmlns:p14="http://schemas.microsoft.com/office/powerpoint/2010/main">
        <p14:playEvt time="7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658903"/>
            <a:ext cx="7766936" cy="865870"/>
          </a:xfrm>
        </p:spPr>
        <p:txBody>
          <a:bodyPr/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Abadi" panose="020B0604020202020204" pitchFamily="34" charset="0"/>
              </a:rPr>
              <a:t>God’s Word (2)</a:t>
            </a:r>
            <a:br>
              <a:rPr lang="en-US" sz="40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5C2F04E0-5A94-406F-8B47-7711BC063735}"/>
              </a:ext>
            </a:extLst>
          </p:cNvPr>
          <p:cNvSpPr txBox="1">
            <a:spLocks noChangeArrowheads="1"/>
          </p:cNvSpPr>
          <p:nvPr/>
        </p:nvSpPr>
        <p:spPr>
          <a:xfrm>
            <a:off x="1707035" y="1524773"/>
            <a:ext cx="8229600" cy="4857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Alleluia Verse Spoken</a:t>
            </a:r>
            <a:endParaRPr lang="en-AU" sz="40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FontTx/>
              <a:buNone/>
            </a:pPr>
            <a:endParaRPr lang="en-US" altLang="en-US" sz="413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908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3279">
        <p159:morph option="byObject"/>
      </p:transition>
    </mc:Choice>
    <mc:Fallback xmlns="">
      <p:transition spd="slow" advTm="33279">
        <p:fade/>
      </p:transition>
    </mc:Fallback>
  </mc:AlternateContent>
  <p:extLst>
    <p:ext uri="{E180D4A7-C9FB-4DFB-919C-405C955672EB}">
      <p14:showEvtLst xmlns:p14="http://schemas.microsoft.com/office/powerpoint/2010/main">
        <p14:playEvt time="7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173" y="249592"/>
            <a:ext cx="7766936" cy="49953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  <a:t>God’s Word (3)</a:t>
            </a:r>
            <a:br>
              <a:rPr lang="en-US" sz="16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endParaRPr lang="en-US" sz="1600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9486" y="6132606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2011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B7E0EF-75B1-4F75-9584-B9E1A9F47F87}"/>
              </a:ext>
            </a:extLst>
          </p:cNvPr>
          <p:cNvSpPr txBox="1"/>
          <p:nvPr/>
        </p:nvSpPr>
        <p:spPr>
          <a:xfrm>
            <a:off x="1593733" y="612844"/>
            <a:ext cx="762911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May God’s word be in my thoughts</a:t>
            </a:r>
            <a:endParaRPr lang="en-AU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May God’s word be on my lips</a:t>
            </a:r>
            <a:endParaRPr lang="en-AU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May God’s word ever and always be    in my heart</a:t>
            </a:r>
            <a:endParaRPr lang="en-AU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is my prayer</a:t>
            </a:r>
            <a:endParaRPr lang="en-AU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 is my prayer</a:t>
            </a:r>
            <a:endParaRPr lang="en-AU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That the word of God defines my life  this is my prayer</a:t>
            </a:r>
            <a:endParaRPr lang="en-AU" sz="3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5033">
        <p159:morph option="byObject"/>
      </p:transition>
    </mc:Choice>
    <mc:Fallback xmlns="">
      <p:transition spd="slow" advTm="25033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1611</TotalTime>
  <Words>101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Abadi</vt:lpstr>
      <vt:lpstr>Arial</vt:lpstr>
      <vt:lpstr>Times New Roman</vt:lpstr>
      <vt:lpstr>Trebuchet MS</vt:lpstr>
      <vt:lpstr>Wingdings 3</vt:lpstr>
      <vt:lpstr>Facet</vt:lpstr>
      <vt:lpstr>God’s Word by Jane Mitchell </vt:lpstr>
      <vt:lpstr>God’s Word (2) </vt:lpstr>
      <vt:lpstr>God’s Word (3)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63</cp:revision>
  <dcterms:created xsi:type="dcterms:W3CDTF">2021-01-04T06:59:08Z</dcterms:created>
  <dcterms:modified xsi:type="dcterms:W3CDTF">2021-04-18T11:01:04Z</dcterms:modified>
</cp:coreProperties>
</file>