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1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7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4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5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9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7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12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9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2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511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71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363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69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54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5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1647" y="243828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Celebrate – Shepherd </a:t>
            </a:r>
            <a:b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Jane Mitchell 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32AC07C-C13E-4054-9471-531AF85B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5C2F04E0-5A94-406F-8B47-7711BC063735}"/>
              </a:ext>
            </a:extLst>
          </p:cNvPr>
          <p:cNvSpPr txBox="1">
            <a:spLocks noChangeArrowheads="1"/>
          </p:cNvSpPr>
          <p:nvPr/>
        </p:nvSpPr>
        <p:spPr>
          <a:xfrm>
            <a:off x="1707035" y="1524773"/>
            <a:ext cx="8229600" cy="48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Welcome to our celebration 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come and join the congregation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Lift your voice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Clap your hands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>
              <a:buFontTx/>
              <a:buNone/>
            </a:pPr>
            <a:endParaRPr lang="en-US" altLang="en-US" sz="13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3279">
        <p159:morph option="byObject"/>
      </p:transition>
    </mc:Choice>
    <mc:Fallback>
      <p:transition spd="slow" advTm="33279">
        <p:fade/>
      </p:transition>
    </mc:Fallback>
  </mc:AlternateContent>
  <p:extLst>
    <p:ext uri="{E180D4A7-C9FB-4DFB-919C-405C955672EB}">
      <p14:showEvtLst xmlns:p14="http://schemas.microsoft.com/office/powerpoint/2010/main">
        <p14:playEvt time="7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5173" y="249592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Celebrate – Shepherd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sz="1400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9486" y="6132606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B0AAFC3-96FE-4527-B890-015DB8A5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5FF992B4-1828-4467-820F-3A719F524810}"/>
              </a:ext>
            </a:extLst>
          </p:cNvPr>
          <p:cNvSpPr txBox="1">
            <a:spLocks noChangeArrowheads="1"/>
          </p:cNvSpPr>
          <p:nvPr/>
        </p:nvSpPr>
        <p:spPr>
          <a:xfrm>
            <a:off x="1166191" y="999477"/>
            <a:ext cx="8588232" cy="5721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54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God our loving Shepherd</a:t>
            </a:r>
          </a:p>
          <a:p>
            <a:pPr algn="ctr"/>
            <a:r>
              <a:rPr lang="en-AU" sz="54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Showing us the way</a:t>
            </a:r>
          </a:p>
          <a:p>
            <a:pPr algn="ctr"/>
            <a:r>
              <a:rPr lang="en-AU" sz="54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Guiding us with tenderness</a:t>
            </a:r>
          </a:p>
          <a:p>
            <a:pPr algn="ctr"/>
            <a:r>
              <a:rPr lang="en-AU" sz="54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With us every day!</a:t>
            </a:r>
          </a:p>
        </p:txBody>
      </p:sp>
    </p:spTree>
    <p:extLst>
      <p:ext uri="{BB962C8B-B14F-4D97-AF65-F5344CB8AC3E}">
        <p14:creationId xmlns:p14="http://schemas.microsoft.com/office/powerpoint/2010/main" val="22508785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5033">
        <p159:morph option="byObject"/>
      </p:transition>
    </mc:Choice>
    <mc:Fallback>
      <p:transition spd="slow" advTm="25033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2123" y="455235"/>
            <a:ext cx="7766936" cy="865870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Celebrate – Shepherd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32AC07C-C13E-4054-9471-531AF85B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1CB2E963-F7D5-4E97-85D6-11DB50F83E84}"/>
              </a:ext>
            </a:extLst>
          </p:cNvPr>
          <p:cNvSpPr txBox="1">
            <a:spLocks noChangeArrowheads="1"/>
          </p:cNvSpPr>
          <p:nvPr/>
        </p:nvSpPr>
        <p:spPr>
          <a:xfrm>
            <a:off x="1670791" y="1056786"/>
            <a:ext cx="8229600" cy="48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Welcome to our celebration 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come and join the congregation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Lift your voice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Clap your hands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>
              <a:buFontTx/>
              <a:buNone/>
            </a:pPr>
            <a:endParaRPr lang="en-US" altLang="en-US" sz="13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841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5392">
        <p159:morph option="byObject"/>
      </p:transition>
    </mc:Choice>
    <mc:Fallback>
      <p:transition spd="slow" advTm="25392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1591</TotalTime>
  <Words>112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Celebrate – Shepherd  by Jane Mitchell </vt:lpstr>
      <vt:lpstr>Celebrate – Shepherd (2) </vt:lpstr>
      <vt:lpstr>Celebrate – Shepherd (3)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Jane Mitchell</dc:creator>
  <cp:lastModifiedBy>Jane Mitchell</cp:lastModifiedBy>
  <cp:revision>61</cp:revision>
  <dcterms:created xsi:type="dcterms:W3CDTF">2021-01-04T06:59:08Z</dcterms:created>
  <dcterms:modified xsi:type="dcterms:W3CDTF">2021-04-18T10:35:03Z</dcterms:modified>
</cp:coreProperties>
</file>