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  <a:t>Be Glorified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60074" y="1379912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glorified, Be glorified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glorified, Be glorified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glorified, God of all we are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glorified, Jesus in my heart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Spirit of us all, together side by side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God in all things……. Be glorified!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glorified, Be glorified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84B9947A-6A64-49FF-AC58-59E36E2A9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3886" y="227580"/>
            <a:ext cx="2377063" cy="99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980"/>
    </mc:Choice>
    <mc:Fallback>
      <p:transition spd="slow" advTm="37980"/>
    </mc:Fallback>
  </mc:AlternateContent>
  <p:extLst>
    <p:ext uri="{E180D4A7-C9FB-4DFB-919C-405C955672EB}">
      <p14:showEvtLst xmlns:p14="http://schemas.microsoft.com/office/powerpoint/2010/main">
        <p14:playEvt time="109" objId="8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194801"/>
            <a:ext cx="7766936" cy="499532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202020204" pitchFamily="34" charset="0"/>
              </a:rPr>
              <a:t>Be Glorified (2)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01846" y="360255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1.	May God be glorified in our world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 care for the earth we are called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 nurture living things, let all creation sing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God be glorified in all things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000" b="1" dirty="0">
              <a:solidFill>
                <a:srgbClr val="0070C0"/>
              </a:solidFill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glorified, God of all we are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glorified, Jesus in my heart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Spirit of us all, together side by side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God in all things……. Be glorified!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0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glorified, Be glorified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1D453E05-B5FD-4E85-8901-52FE62834D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3" name="Picture 2" descr="See the source image">
            <a:extLst>
              <a:ext uri="{FF2B5EF4-FFF2-40B4-BE49-F238E27FC236}">
                <a16:creationId xmlns:a16="http://schemas.microsoft.com/office/drawing/2014/main" id="{BCE891CC-E023-47F4-87AF-41C7DC4A8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3886" y="227580"/>
            <a:ext cx="2377063" cy="99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522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145"/>
    </mc:Choice>
    <mc:Fallback>
      <p:transition spd="slow" advTm="3114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194801"/>
            <a:ext cx="7766936" cy="499532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202020204" pitchFamily="34" charset="0"/>
              </a:rPr>
              <a:t>Be Glorified (3)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01846" y="360255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2.	May God be glorified in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And may I grow to all I can be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 nurture gifts within, let my heart sing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God be glorified in all things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000" b="1" dirty="0">
              <a:solidFill>
                <a:srgbClr val="0070C0"/>
              </a:solidFill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glorified, God of all we are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glorified, Jesus in my heart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Spirit of us all, together side by side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God in all things……. Be glorified!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0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glorified, Be glorified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1D453E05-B5FD-4E85-8901-52FE62834D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3" name="Picture 2" descr="See the source image">
            <a:extLst>
              <a:ext uri="{FF2B5EF4-FFF2-40B4-BE49-F238E27FC236}">
                <a16:creationId xmlns:a16="http://schemas.microsoft.com/office/drawing/2014/main" id="{BCE891CC-E023-47F4-87AF-41C7DC4A8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3886" y="227580"/>
            <a:ext cx="2377063" cy="99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403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145"/>
    </mc:Choice>
    <mc:Fallback>
      <p:transition spd="slow" advTm="31145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194801"/>
            <a:ext cx="7766936" cy="499532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202020204" pitchFamily="34" charset="0"/>
              </a:rPr>
              <a:t>Be Glorified (4)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01846" y="360255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3.	May God be glorified in us all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 be God’s family we are called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All our gifts we bring, together we all sing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God be glorified in all things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000" b="1" dirty="0">
              <a:solidFill>
                <a:srgbClr val="0070C0"/>
              </a:solidFill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glorified, God of all we are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glorified, Jesus in my heart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Spirit of us all, together side by side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God in all things……. Be glorified!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0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glorified, Be glorified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1D453E05-B5FD-4E85-8901-52FE62834D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3" name="Picture 2" descr="See the source image">
            <a:extLst>
              <a:ext uri="{FF2B5EF4-FFF2-40B4-BE49-F238E27FC236}">
                <a16:creationId xmlns:a16="http://schemas.microsoft.com/office/drawing/2014/main" id="{BCE891CC-E023-47F4-87AF-41C7DC4A8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3886" y="227580"/>
            <a:ext cx="2377063" cy="99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638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145"/>
    </mc:Choice>
    <mc:Fallback>
      <p:transition spd="slow" advTm="31145"/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1011</TotalTime>
  <Words>321</Words>
  <Application>Microsoft Office PowerPoint</Application>
  <PresentationFormat>Widescreen</PresentationFormat>
  <Paragraphs>53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Abadi</vt:lpstr>
      <vt:lpstr>Arial</vt:lpstr>
      <vt:lpstr>Trebuchet MS</vt:lpstr>
      <vt:lpstr>Wingdings 3</vt:lpstr>
      <vt:lpstr>Facet</vt:lpstr>
      <vt:lpstr>Be Glorified by Andrew Chinn</vt:lpstr>
      <vt:lpstr>Be Glorified (2) by Andrew Chinn</vt:lpstr>
      <vt:lpstr>Be Glorified (3) by Andrew Chinn</vt:lpstr>
      <vt:lpstr>Be Glorified (4)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20</cp:revision>
  <dcterms:created xsi:type="dcterms:W3CDTF">2021-01-04T06:59:08Z</dcterms:created>
  <dcterms:modified xsi:type="dcterms:W3CDTF">2021-04-11T06:28:16Z</dcterms:modified>
</cp:coreProperties>
</file>