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Bless Our King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169699" y="152477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1.    Jesus walked to Jerusalem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His friends were by his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He said to two "Go ahead my friends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where you'll find a donkey tied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Untie the donkey and bring it here,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if anyone asks you why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Tell them, my friends,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the Master calls and on it I will ride”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6A9781A7-3EE7-45BD-8F34-5ECC22685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678" y="4943248"/>
            <a:ext cx="12001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alm leaves">
            <a:extLst>
              <a:ext uri="{FF2B5EF4-FFF2-40B4-BE49-F238E27FC236}">
                <a16:creationId xmlns:a16="http://schemas.microsoft.com/office/drawing/2014/main" id="{69A12D4E-8664-477E-8270-5E6A2271A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2" y="2628043"/>
            <a:ext cx="2172706" cy="152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Bless Our King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2. So they did as he asked and led it there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placed their coats on its back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helped their friend to climb on top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led him down the track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They walked together along the track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The crowd began to grow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With waving palms and singing hearts,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their joy they came to show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Image result for palm leaves">
            <a:extLst>
              <a:ext uri="{FF2B5EF4-FFF2-40B4-BE49-F238E27FC236}">
                <a16:creationId xmlns:a16="http://schemas.microsoft.com/office/drawing/2014/main" id="{9F88AA7D-40FA-4D59-954A-49A4FC12E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2" y="2628043"/>
            <a:ext cx="2172706" cy="152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F24CE81-0355-4692-A964-13C53FF90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9800948" y="5057524"/>
            <a:ext cx="1981230" cy="148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Bless Our King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169699" y="152477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3. God bless our King who comes today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walks in the name of our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God bless our King who comes today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walks in the name of our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4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Hosanna! Hosanna! Hosanna! Bless our King!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07126D82-E7C4-41D6-AAD5-320494E9E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9800948" y="5057524"/>
            <a:ext cx="1981230" cy="148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Image result for palm leaves">
            <a:extLst>
              <a:ext uri="{FF2B5EF4-FFF2-40B4-BE49-F238E27FC236}">
                <a16:creationId xmlns:a16="http://schemas.microsoft.com/office/drawing/2014/main" id="{772C74F9-38C9-42E9-9C3B-3898D1732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2" y="2628043"/>
            <a:ext cx="2172706" cy="152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0022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258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Bless Our King by Andrew Chinn</vt:lpstr>
      <vt:lpstr>Bless Our King (2) by Andrew Chinn</vt:lpstr>
      <vt:lpstr>Bless Our King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</cp:revision>
  <dcterms:created xsi:type="dcterms:W3CDTF">2021-01-04T06:59:08Z</dcterms:created>
  <dcterms:modified xsi:type="dcterms:W3CDTF">2021-01-07T02:08:54Z</dcterms:modified>
</cp:coreProperties>
</file>