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Christ Is Our King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080006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as our rock, with Christ as our king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Together with God we can do great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Building the kingdom, hearing the call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the heart of one, in the hearts… of us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 From God of all time a king of the earth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Bethlehem’s stable a royal birth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Upon a donkey a king of the poor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upon the cross a king for all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030" name="Picture 6" descr="Image result for christ the king">
            <a:extLst>
              <a:ext uri="{FF2B5EF4-FFF2-40B4-BE49-F238E27FC236}">
                <a16:creationId xmlns:a16="http://schemas.microsoft.com/office/drawing/2014/main" id="{2977DDA8-B68A-4514-8936-22A0327D1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613" y="213064"/>
            <a:ext cx="1718339" cy="12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7144"/>
    </mc:Choice>
    <mc:Fallback>
      <p:transition advTm="27144"/>
    </mc:Fallback>
  </mc:AlternateContent>
  <p:extLst>
    <p:ext uri="{E180D4A7-C9FB-4DFB-919C-405C955672EB}">
      <p14:showEvtLst xmlns:p14="http://schemas.microsoft.com/office/powerpoint/2010/main">
        <p14:playEvt time="0" objId="2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Is Our King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as our rock, with Christ as our king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Together with God we can do great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Building the kingdom, hearing the call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the heart of one, in the hearts… of us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 A King for all, all one in God’s sight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woman, for man, for black and for white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 King for all time, from God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All one in God’s eyes, all one in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4" name="Picture 6" descr="Image result for christ the king">
            <a:extLst>
              <a:ext uri="{FF2B5EF4-FFF2-40B4-BE49-F238E27FC236}">
                <a16:creationId xmlns:a16="http://schemas.microsoft.com/office/drawing/2014/main" id="{1CAD800D-32D9-4BCC-9B5B-90C484A6A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613" y="213064"/>
            <a:ext cx="1718339" cy="12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556"/>
    </mc:Choice>
    <mc:Fallback>
      <p:transition advTm="2055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Is Our King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as our rock, with Christ as our king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Together with God we can do great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Building the kingdom, hearing the call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the heart of one, in the hearts… of us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 King of my heart, of all that I am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One heart with many, joined hand in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Hearts join with hands in this Holy place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Building a kingdom, showing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8" name="Picture 6" descr="Image result for christ the king">
            <a:extLst>
              <a:ext uri="{FF2B5EF4-FFF2-40B4-BE49-F238E27FC236}">
                <a16:creationId xmlns:a16="http://schemas.microsoft.com/office/drawing/2014/main" id="{5EAB748D-EC03-4000-8759-EF6FCC7AE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613" y="213064"/>
            <a:ext cx="1718339" cy="12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hrist the king">
            <a:extLst>
              <a:ext uri="{FF2B5EF4-FFF2-40B4-BE49-F238E27FC236}">
                <a16:creationId xmlns:a16="http://schemas.microsoft.com/office/drawing/2014/main" id="{BA09697F-A66D-47E6-8FD7-2B0BFAF30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013" y="365464"/>
            <a:ext cx="1718339" cy="12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82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556"/>
    </mc:Choice>
    <mc:Fallback>
      <p:transition advTm="2055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Is Our King (4)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as our rock, with Christ as our king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Together with God we can do great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Building the kingdom, hearing the call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the heart of one, in the hearts… of us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4. Called to belong, many hearts, many faces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Gathered to here, many hopes, many places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Called to be one, called to belong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Called to the kingdom, called to Christ’s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8" name="Picture 6" descr="Image result for christ the king">
            <a:extLst>
              <a:ext uri="{FF2B5EF4-FFF2-40B4-BE49-F238E27FC236}">
                <a16:creationId xmlns:a16="http://schemas.microsoft.com/office/drawing/2014/main" id="{F331F827-DA42-43FE-A6BD-FEDCC59CE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613" y="213064"/>
            <a:ext cx="1718339" cy="12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1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556"/>
    </mc:Choice>
    <mc:Fallback>
      <p:transition advTm="20556"/>
    </mc:Fallback>
  </mc:AlternateContent>
</p:sld>
</file>

<file path=ppt/theme/theme1.xml><?xml version="1.0" encoding="utf-8"?>
<a:theme xmlns:a="http://schemas.openxmlformats.org/drawingml/2006/main" name="Face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2330</TotalTime>
  <Words>375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Christ Is Our King by Andrew Chinn</vt:lpstr>
      <vt:lpstr>Christ Is Our King (2) by Andrew Chinn</vt:lpstr>
      <vt:lpstr>Christ Is Our King (3) by Andrew Chinn</vt:lpstr>
      <vt:lpstr>Christ Is Our King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44</cp:revision>
  <dcterms:created xsi:type="dcterms:W3CDTF">2021-01-04T06:59:08Z</dcterms:created>
  <dcterms:modified xsi:type="dcterms:W3CDTF">2021-04-12T04:27:20Z</dcterms:modified>
</cp:coreProperties>
</file>