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  <a:t>In The Footsteps of Jesus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84767" y="1491895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footsteps of Jesus we follow on your way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we walk on your path of love and hope and faith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journey together each day as we grow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love of our God, wherever we go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6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God sent us Jesus, to show us the way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follow in his love as we grow each day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walk in the light, to walk in the truth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all we say and all we do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jesus">
            <a:extLst>
              <a:ext uri="{FF2B5EF4-FFF2-40B4-BE49-F238E27FC236}">
                <a16:creationId xmlns:a16="http://schemas.microsoft.com/office/drawing/2014/main" id="{5F0608AE-1E37-417A-8EEA-27495304C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526" y="4336660"/>
            <a:ext cx="1620688" cy="221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90265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In The Footsteps of Jesus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2532" y="6417969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08211" y="1669161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footsteps of Jesus we follow on your way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we walk on your path of love and hope and faith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journey together each day as we grow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love of our God, wherever we go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God gave us Mary, as mother for all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 gave her life to follow God’s call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Walk in God’s love, walk in God’s peace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Walk with our God humbly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srgbClr val="0070C0"/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Image result for keisha castle-hughes mary">
            <a:extLst>
              <a:ext uri="{FF2B5EF4-FFF2-40B4-BE49-F238E27FC236}">
                <a16:creationId xmlns:a16="http://schemas.microsoft.com/office/drawing/2014/main" id="{C0DEDEDE-AB64-4C79-BFB9-CB2A37A89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635" y="4400323"/>
            <a:ext cx="1905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0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In The Footsteps of Jesus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64647" y="1524773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footsteps of Jesus we follow on your way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we walk on your path of love and hope and faith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journey together each day as we grow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love of our God, wherever we go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Here in this great land, another heard the call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reach out to others, to teach the poor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Reach out in love, reach out in deed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answer a call from those in need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5BA732D5-BC67-4278-86B5-B295D66A1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906" y="4667250"/>
            <a:ext cx="1473326" cy="187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44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90265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In The Footsteps of Jesus (4)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98891" y="1524773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footsteps of Jesus we follow on your way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we walk on your path of love and hope and faith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journey together each day as we grow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love of our God, wherever we go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Here in our own hearts we hear the call too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call of Jesus for me and for you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in our God, one in God’s call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family of love, with love for all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4905C1-CCF8-46FE-A487-A943B5294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703" y="4862286"/>
            <a:ext cx="2016125" cy="168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30715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107</TotalTime>
  <Words>385</Words>
  <Application>Microsoft Office PowerPoint</Application>
  <PresentationFormat>Widescreen</PresentationFormat>
  <Paragraphs>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In The Footsteps of Jesus by Andrew Chinn</vt:lpstr>
      <vt:lpstr>In The Footsteps of Jesus (2) by Andrew Chinn</vt:lpstr>
      <vt:lpstr>In The Footsteps of Jesus (3) by Andrew Chinn</vt:lpstr>
      <vt:lpstr>In The Footsteps of Jesus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12</cp:revision>
  <dcterms:created xsi:type="dcterms:W3CDTF">2021-01-04T06:59:08Z</dcterms:created>
  <dcterms:modified xsi:type="dcterms:W3CDTF">2021-01-08T10:13:20Z</dcterms:modified>
</cp:coreProperties>
</file>