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5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519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276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746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059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3996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874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808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512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4/18/2021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390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027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551183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8712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813639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4695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540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656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BD532-58F4-423A-88F4-0843DD729ABF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13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  <p:sldLayoutId id="2147483758" r:id="rId13"/>
    <p:sldLayoutId id="2147483759" r:id="rId14"/>
    <p:sldLayoutId id="2147483760" r:id="rId15"/>
    <p:sldLayoutId id="214748376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jp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jpg"/><Relationship Id="rId5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51647" y="243828"/>
            <a:ext cx="7766936" cy="865870"/>
          </a:xfrm>
        </p:spPr>
        <p:txBody>
          <a:bodyPr/>
          <a:lstStyle/>
          <a:p>
            <a:pPr algn="ctr"/>
            <a:r>
              <a:rPr lang="en-US" sz="4000" dirty="0">
                <a:solidFill>
                  <a:srgbClr val="0070C0"/>
                </a:solidFill>
                <a:latin typeface="Abadi" panose="020B0604020202020204" pitchFamily="34" charset="0"/>
              </a:rPr>
              <a:t>Celebrate – Mary </a:t>
            </a:r>
            <a:br>
              <a:rPr lang="en-US" sz="4000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800" dirty="0">
                <a:solidFill>
                  <a:srgbClr val="0070C0"/>
                </a:solidFill>
                <a:latin typeface="Abadi" panose="020B0604020202020204" pitchFamily="34" charset="0"/>
              </a:rPr>
              <a:t>by Jane Mitchell </a:t>
            </a:r>
            <a:endParaRPr lang="en-US" dirty="0">
              <a:solidFill>
                <a:srgbClr val="0070C0"/>
              </a:solidFill>
              <a:latin typeface="Abadi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Abadi" panose="020B0604020104020204" pitchFamily="34" charset="0"/>
              </a:rPr>
              <a:t>© Jane Mitchell 2011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pic>
        <p:nvPicPr>
          <p:cNvPr id="11" name="Picture 10" descr="A person with a guitar&#10;&#10;Description automatically generated with low confidence">
            <a:extLst>
              <a:ext uri="{FF2B5EF4-FFF2-40B4-BE49-F238E27FC236}">
                <a16:creationId xmlns:a16="http://schemas.microsoft.com/office/drawing/2014/main" id="{A03E9647-04EB-47EF-A0FF-9963EF2808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9276" y="5381588"/>
            <a:ext cx="1135380" cy="1226820"/>
          </a:xfrm>
          <a:prstGeom prst="rect">
            <a:avLst/>
          </a:prstGeom>
        </p:spPr>
      </p:pic>
      <p:pic>
        <p:nvPicPr>
          <p:cNvPr id="6" name="Picture 5" descr="Background pattern&#10;&#10;Description automatically generated">
            <a:extLst>
              <a:ext uri="{FF2B5EF4-FFF2-40B4-BE49-F238E27FC236}">
                <a16:creationId xmlns:a16="http://schemas.microsoft.com/office/drawing/2014/main" id="{B32AC07C-C13E-4054-9471-531AF85B46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9024" y="249592"/>
            <a:ext cx="1419438" cy="1277156"/>
          </a:xfrm>
          <a:prstGeom prst="rect">
            <a:avLst/>
          </a:prstGeom>
        </p:spPr>
      </p:pic>
      <p:sp>
        <p:nvSpPr>
          <p:cNvPr id="9" name="Rectangle 3">
            <a:extLst>
              <a:ext uri="{FF2B5EF4-FFF2-40B4-BE49-F238E27FC236}">
                <a16:creationId xmlns:a16="http://schemas.microsoft.com/office/drawing/2014/main" id="{5C2F04E0-5A94-406F-8B47-7711BC063735}"/>
              </a:ext>
            </a:extLst>
          </p:cNvPr>
          <p:cNvSpPr txBox="1">
            <a:spLocks noChangeArrowheads="1"/>
          </p:cNvSpPr>
          <p:nvPr/>
        </p:nvSpPr>
        <p:spPr>
          <a:xfrm>
            <a:off x="1707035" y="1524773"/>
            <a:ext cx="8229600" cy="48577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40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Welcome to our celebration </a:t>
            </a:r>
          </a:p>
          <a:p>
            <a:pPr algn="ctr"/>
            <a:r>
              <a:rPr lang="en-AU" sz="40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come and join the congregation</a:t>
            </a:r>
          </a:p>
          <a:p>
            <a:pPr algn="ctr"/>
            <a:r>
              <a:rPr lang="en-AU" sz="40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Lift your voice x </a:t>
            </a:r>
            <a:r>
              <a:rPr lang="en-AU" sz="4000" dirty="0" err="1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x</a:t>
            </a:r>
            <a:r>
              <a:rPr lang="en-AU" sz="40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AU" sz="4000" dirty="0" err="1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x</a:t>
            </a:r>
            <a:endParaRPr lang="en-AU" sz="4000" dirty="0">
              <a:solidFill>
                <a:srgbClr val="0070C0"/>
              </a:solidFill>
              <a:effectLst/>
              <a:ea typeface="Times New Roman" panose="02020603050405020304" pitchFamily="18" charset="0"/>
            </a:endParaRPr>
          </a:p>
          <a:p>
            <a:pPr algn="ctr"/>
            <a:r>
              <a:rPr lang="en-AU" sz="40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Clap your hands x </a:t>
            </a:r>
            <a:r>
              <a:rPr lang="en-AU" sz="4000" dirty="0" err="1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x</a:t>
            </a:r>
            <a:r>
              <a:rPr lang="en-AU" sz="40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AU" sz="4000" dirty="0" err="1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x</a:t>
            </a:r>
            <a:endParaRPr lang="en-AU" sz="4000" dirty="0">
              <a:solidFill>
                <a:srgbClr val="0070C0"/>
              </a:solidFill>
              <a:effectLst/>
              <a:ea typeface="Times New Roman" panose="02020603050405020304" pitchFamily="18" charset="0"/>
            </a:endParaRPr>
          </a:p>
          <a:p>
            <a:pPr algn="ctr"/>
            <a:r>
              <a:rPr lang="en-AU" sz="40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Sing your praise to God</a:t>
            </a:r>
          </a:p>
          <a:p>
            <a:pPr algn="ctr"/>
            <a:r>
              <a:rPr lang="en-AU" sz="40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Sing your praise to God</a:t>
            </a:r>
          </a:p>
          <a:p>
            <a:pPr algn="ctr">
              <a:buFontTx/>
              <a:buNone/>
            </a:pPr>
            <a:endParaRPr lang="en-US" altLang="en-US" sz="13800" dirty="0">
              <a:solidFill>
                <a:srgbClr val="0070C0"/>
              </a:solidFill>
            </a:endParaRPr>
          </a:p>
        </p:txBody>
      </p:sp>
      <p:pic>
        <p:nvPicPr>
          <p:cNvPr id="10" name="21 Celebrate_ Mary">
            <a:hlinkClick r:id="" action="ppaction://media"/>
            <a:extLst>
              <a:ext uri="{FF2B5EF4-FFF2-40B4-BE49-F238E27FC236}">
                <a16:creationId xmlns:a16="http://schemas.microsoft.com/office/drawing/2014/main" id="{868D088D-D4B6-4ED2-BD7A-1CE07653F31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6572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18639">
        <p159:morph option="byObject"/>
      </p:transition>
    </mc:Choice>
    <mc:Fallback>
      <p:transition spd="slow" advTm="1863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8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5173" y="249592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  <a:t>Celebrate – Mary (2)</a:t>
            </a:r>
            <a:b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</a:br>
            <a:endParaRPr lang="en-US" sz="1400" dirty="0">
              <a:solidFill>
                <a:srgbClr val="0070C0"/>
              </a:solidFill>
              <a:latin typeface="Abadi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29486" y="6132606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Abadi" panose="020B0604020104020204" pitchFamily="34" charset="0"/>
              </a:rPr>
              <a:t>© Jane Mitchell 2011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pic>
        <p:nvPicPr>
          <p:cNvPr id="11" name="Picture 10" descr="A person with a guitar&#10;&#10;Description automatically generated with low confidence">
            <a:extLst>
              <a:ext uri="{FF2B5EF4-FFF2-40B4-BE49-F238E27FC236}">
                <a16:creationId xmlns:a16="http://schemas.microsoft.com/office/drawing/2014/main" id="{A03E9647-04EB-47EF-A0FF-9963EF2808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9276" y="5381588"/>
            <a:ext cx="1135380" cy="1226820"/>
          </a:xfrm>
          <a:prstGeom prst="rect">
            <a:avLst/>
          </a:prstGeom>
        </p:spPr>
      </p:pic>
      <p:pic>
        <p:nvPicPr>
          <p:cNvPr id="14" name="Picture 13" descr="Background pattern&#10;&#10;Description automatically generated">
            <a:extLst>
              <a:ext uri="{FF2B5EF4-FFF2-40B4-BE49-F238E27FC236}">
                <a16:creationId xmlns:a16="http://schemas.microsoft.com/office/drawing/2014/main" id="{9B0AAFC3-96FE-4527-B890-015DB8A5FC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9024" y="249592"/>
            <a:ext cx="1419438" cy="1277156"/>
          </a:xfrm>
          <a:prstGeom prst="rect">
            <a:avLst/>
          </a:prstGeom>
        </p:spPr>
      </p:pic>
      <p:sp>
        <p:nvSpPr>
          <p:cNvPr id="10" name="Rectangle 2">
            <a:extLst>
              <a:ext uri="{FF2B5EF4-FFF2-40B4-BE49-F238E27FC236}">
                <a16:creationId xmlns:a16="http://schemas.microsoft.com/office/drawing/2014/main" id="{5FF992B4-1828-4467-820F-3A719F524810}"/>
              </a:ext>
            </a:extLst>
          </p:cNvPr>
          <p:cNvSpPr txBox="1">
            <a:spLocks noChangeArrowheads="1"/>
          </p:cNvSpPr>
          <p:nvPr/>
        </p:nvSpPr>
        <p:spPr>
          <a:xfrm>
            <a:off x="1166191" y="999477"/>
            <a:ext cx="8588232" cy="57213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48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Today we honour Mary</a:t>
            </a:r>
          </a:p>
          <a:p>
            <a:pPr algn="ctr"/>
            <a:r>
              <a:rPr lang="en-AU" sz="48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Mother of our God</a:t>
            </a:r>
          </a:p>
          <a:p>
            <a:pPr algn="ctr"/>
            <a:r>
              <a:rPr lang="en-AU" sz="48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Lift your voices sing her praise</a:t>
            </a:r>
          </a:p>
          <a:p>
            <a:pPr algn="ctr"/>
            <a:r>
              <a:rPr lang="en-AU" sz="48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She is blessed by God!</a:t>
            </a:r>
          </a:p>
        </p:txBody>
      </p:sp>
    </p:spTree>
    <p:extLst>
      <p:ext uri="{BB962C8B-B14F-4D97-AF65-F5344CB8AC3E}">
        <p14:creationId xmlns:p14="http://schemas.microsoft.com/office/powerpoint/2010/main" val="225087857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10399">
        <p159:morph option="byObject"/>
      </p:transition>
    </mc:Choice>
    <mc:Fallback>
      <p:transition spd="slow" advTm="10399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02123" y="455235"/>
            <a:ext cx="7766936" cy="865870"/>
          </a:xfrm>
        </p:spPr>
        <p:txBody>
          <a:bodyPr/>
          <a:lstStyle/>
          <a:p>
            <a:pPr algn="ctr"/>
            <a:r>
              <a:rPr lang="en-US" sz="1800" dirty="0">
                <a:solidFill>
                  <a:srgbClr val="0070C0"/>
                </a:solidFill>
                <a:latin typeface="Abadi" panose="020B0604020202020204" pitchFamily="34" charset="0"/>
              </a:rPr>
              <a:t>Celebrate </a:t>
            </a:r>
            <a:r>
              <a:rPr lang="en-US" sz="1800">
                <a:solidFill>
                  <a:srgbClr val="0070C0"/>
                </a:solidFill>
                <a:latin typeface="Abadi" panose="020B0604020202020204" pitchFamily="34" charset="0"/>
              </a:rPr>
              <a:t>– Mary </a:t>
            </a:r>
            <a:r>
              <a:rPr lang="en-US" sz="1800" dirty="0">
                <a:solidFill>
                  <a:srgbClr val="0070C0"/>
                </a:solidFill>
                <a:latin typeface="Abadi" panose="020B0604020202020204" pitchFamily="34" charset="0"/>
              </a:rPr>
              <a:t>(3)</a:t>
            </a:r>
            <a:br>
              <a:rPr lang="en-US" dirty="0">
                <a:solidFill>
                  <a:srgbClr val="0070C0"/>
                </a:solidFill>
                <a:latin typeface="Abadi" panose="020B0604020202020204" pitchFamily="34" charset="0"/>
              </a:rPr>
            </a:br>
            <a:endParaRPr lang="en-US" dirty="0">
              <a:solidFill>
                <a:srgbClr val="0070C0"/>
              </a:solidFill>
              <a:latin typeface="Abadi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Abadi" panose="020B0604020104020204" pitchFamily="34" charset="0"/>
              </a:rPr>
              <a:t>© Jane Mitchell 2011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pic>
        <p:nvPicPr>
          <p:cNvPr id="11" name="Picture 10" descr="A person with a guitar&#10;&#10;Description automatically generated with low confidence">
            <a:extLst>
              <a:ext uri="{FF2B5EF4-FFF2-40B4-BE49-F238E27FC236}">
                <a16:creationId xmlns:a16="http://schemas.microsoft.com/office/drawing/2014/main" id="{A03E9647-04EB-47EF-A0FF-9963EF2808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9276" y="5381588"/>
            <a:ext cx="1135380" cy="1226820"/>
          </a:xfrm>
          <a:prstGeom prst="rect">
            <a:avLst/>
          </a:prstGeom>
        </p:spPr>
      </p:pic>
      <p:pic>
        <p:nvPicPr>
          <p:cNvPr id="6" name="Picture 5" descr="Background pattern&#10;&#10;Description automatically generated">
            <a:extLst>
              <a:ext uri="{FF2B5EF4-FFF2-40B4-BE49-F238E27FC236}">
                <a16:creationId xmlns:a16="http://schemas.microsoft.com/office/drawing/2014/main" id="{B32AC07C-C13E-4054-9471-531AF85B46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9024" y="249592"/>
            <a:ext cx="1419438" cy="1277156"/>
          </a:xfrm>
          <a:prstGeom prst="rect">
            <a:avLst/>
          </a:prstGeom>
        </p:spPr>
      </p:pic>
      <p:sp>
        <p:nvSpPr>
          <p:cNvPr id="10" name="Rectangle 3">
            <a:extLst>
              <a:ext uri="{FF2B5EF4-FFF2-40B4-BE49-F238E27FC236}">
                <a16:creationId xmlns:a16="http://schemas.microsoft.com/office/drawing/2014/main" id="{1CB2E963-F7D5-4E97-85D6-11DB50F83E84}"/>
              </a:ext>
            </a:extLst>
          </p:cNvPr>
          <p:cNvSpPr txBox="1">
            <a:spLocks noChangeArrowheads="1"/>
          </p:cNvSpPr>
          <p:nvPr/>
        </p:nvSpPr>
        <p:spPr>
          <a:xfrm>
            <a:off x="1670791" y="1056786"/>
            <a:ext cx="8229600" cy="48577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40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Welcome to our celebration </a:t>
            </a:r>
          </a:p>
          <a:p>
            <a:pPr algn="ctr"/>
            <a:r>
              <a:rPr lang="en-AU" sz="40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come and join the congregation</a:t>
            </a:r>
          </a:p>
          <a:p>
            <a:pPr algn="ctr"/>
            <a:r>
              <a:rPr lang="en-AU" sz="40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Lift your voice x </a:t>
            </a:r>
            <a:r>
              <a:rPr lang="en-AU" sz="4000" dirty="0" err="1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x</a:t>
            </a:r>
            <a:r>
              <a:rPr lang="en-AU" sz="40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AU" sz="4000" dirty="0" err="1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x</a:t>
            </a:r>
            <a:endParaRPr lang="en-AU" sz="4000" dirty="0">
              <a:solidFill>
                <a:srgbClr val="0070C0"/>
              </a:solidFill>
              <a:effectLst/>
              <a:ea typeface="Times New Roman" panose="02020603050405020304" pitchFamily="18" charset="0"/>
            </a:endParaRPr>
          </a:p>
          <a:p>
            <a:pPr algn="ctr"/>
            <a:r>
              <a:rPr lang="en-AU" sz="40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Clap your hands x </a:t>
            </a:r>
            <a:r>
              <a:rPr lang="en-AU" sz="4000" dirty="0" err="1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x</a:t>
            </a:r>
            <a:r>
              <a:rPr lang="en-AU" sz="40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AU" sz="4000" dirty="0" err="1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x</a:t>
            </a:r>
            <a:endParaRPr lang="en-AU" sz="4000" dirty="0">
              <a:solidFill>
                <a:srgbClr val="0070C0"/>
              </a:solidFill>
              <a:effectLst/>
              <a:ea typeface="Times New Roman" panose="02020603050405020304" pitchFamily="18" charset="0"/>
            </a:endParaRPr>
          </a:p>
          <a:p>
            <a:pPr algn="ctr"/>
            <a:r>
              <a:rPr lang="en-AU" sz="40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Sing your praise to God</a:t>
            </a:r>
          </a:p>
          <a:p>
            <a:pPr algn="ctr"/>
            <a:r>
              <a:rPr lang="en-AU" sz="40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Sing your praise to God</a:t>
            </a:r>
          </a:p>
          <a:p>
            <a:pPr algn="ctr">
              <a:buFontTx/>
              <a:buNone/>
            </a:pPr>
            <a:endParaRPr lang="en-US" altLang="en-US" sz="13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678417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20048">
        <p159:morph option="byObject"/>
      </p:transition>
    </mc:Choice>
    <mc:Fallback>
      <p:transition spd="slow" advTm="20048">
        <p:fade/>
      </p:transition>
    </mc:Fallback>
  </mc:AlternateContent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1596</TotalTime>
  <Words>115</Words>
  <Application>Microsoft Office PowerPoint</Application>
  <PresentationFormat>Widescreen</PresentationFormat>
  <Paragraphs>22</Paragraphs>
  <Slides>3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Abadi</vt:lpstr>
      <vt:lpstr>Arial</vt:lpstr>
      <vt:lpstr>Trebuchet MS</vt:lpstr>
      <vt:lpstr>Wingdings 3</vt:lpstr>
      <vt:lpstr>Facet</vt:lpstr>
      <vt:lpstr>Celebrate – Mary  by Jane Mitchell </vt:lpstr>
      <vt:lpstr>Celebrate – Mary (2) </vt:lpstr>
      <vt:lpstr>Celebrate – Mary (3)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by Andrew Chinn</dc:title>
  <dc:creator>Jane Mitchell</dc:creator>
  <cp:lastModifiedBy>Jane Mitchell</cp:lastModifiedBy>
  <cp:revision>62</cp:revision>
  <dcterms:created xsi:type="dcterms:W3CDTF">2021-01-04T06:59:08Z</dcterms:created>
  <dcterms:modified xsi:type="dcterms:W3CDTF">2021-04-18T10:40:13Z</dcterms:modified>
</cp:coreProperties>
</file>