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90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20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31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36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1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2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2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04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6/27/2023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34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99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2244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512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7248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433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61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6/27/2023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5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Abadi" panose="020B0604020202020204" pitchFamily="34" charset="0"/>
              </a:rPr>
              <a:t>Aboriginal</a:t>
            </a:r>
            <a:r>
              <a:rPr lang="en-US" sz="4000" dirty="0">
                <a:solidFill>
                  <a:schemeClr val="accent4"/>
                </a:solidFill>
                <a:latin typeface="Abadi" panose="020B0604020202020204" pitchFamily="34" charset="0"/>
              </a:rPr>
              <a:t> </a:t>
            </a:r>
            <a:r>
              <a:rPr lang="en-US" sz="4000" dirty="0">
                <a:solidFill>
                  <a:srgbClr val="FF0000"/>
                </a:solidFill>
                <a:latin typeface="Abadi" panose="020B0604020202020204" pitchFamily="34" charset="0"/>
              </a:rPr>
              <a:t>Lord’s </a:t>
            </a:r>
            <a:r>
              <a:rPr lang="en-US" sz="4000" dirty="0">
                <a:solidFill>
                  <a:schemeClr val="tx1"/>
                </a:solidFill>
                <a:latin typeface="Abadi" panose="020B0604020202020204" pitchFamily="34" charset="0"/>
              </a:rPr>
              <a:t>Prayer</a:t>
            </a:r>
            <a:r>
              <a:rPr lang="en-US" sz="4000" dirty="0">
                <a:solidFill>
                  <a:schemeClr val="accent4"/>
                </a:solidFill>
                <a:latin typeface="Abadi" panose="020B0604020202020204" pitchFamily="34" charset="0"/>
              </a:rPr>
              <a:t> </a:t>
            </a:r>
            <a:br>
              <a:rPr lang="en-US" dirty="0">
                <a:solidFill>
                  <a:schemeClr val="accent4"/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chemeClr val="tx1"/>
                </a:solidFill>
                <a:latin typeface="Abadi" panose="020B0604020202020204" pitchFamily="34" charset="0"/>
              </a:rPr>
              <a:t>sung by Andrew Chinn</a:t>
            </a:r>
            <a:endParaRPr lang="en-US" dirty="0">
              <a:solidFill>
                <a:schemeClr val="tx1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8706" y="6505847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Abadi" panose="020B0604020104020204" pitchFamily="34" charset="0"/>
              </a:rPr>
              <a:t>© Diocese of Broome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729486" y="1657125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GB" sz="2800" dirty="0">
                <a:solidFill>
                  <a:schemeClr val="tx1"/>
                </a:solidFill>
                <a:latin typeface="Abadi" panose="020B0604020104020204" pitchFamily="34" charset="0"/>
              </a:rPr>
              <a:t>1. You are our Father, you live in heaven</a:t>
            </a:r>
          </a:p>
          <a:p>
            <a:pPr algn="l">
              <a:spcBef>
                <a:spcPts val="0"/>
              </a:spcBef>
            </a:pPr>
            <a:r>
              <a:rPr lang="en-GB" sz="2800" dirty="0">
                <a:solidFill>
                  <a:schemeClr val="tx1"/>
                </a:solidFill>
                <a:latin typeface="Abadi" panose="020B0604020104020204" pitchFamily="34" charset="0"/>
              </a:rPr>
              <a:t>We talk to you, Father you are good (repeat)</a:t>
            </a:r>
          </a:p>
          <a:p>
            <a:pPr algn="l">
              <a:spcBef>
                <a:spcPts val="0"/>
              </a:spcBef>
            </a:pPr>
            <a:endParaRPr lang="en-US" sz="2800" dirty="0">
              <a:solidFill>
                <a:schemeClr val="tx1"/>
              </a:solidFill>
              <a:latin typeface="Abadi" panose="020B060402010402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en-GB" sz="2800" dirty="0">
                <a:solidFill>
                  <a:schemeClr val="tx1"/>
                </a:solidFill>
                <a:latin typeface="Abadi" panose="020B0604020104020204" pitchFamily="34" charset="0"/>
              </a:rPr>
              <a:t>2. We believe your word, Father</a:t>
            </a:r>
          </a:p>
          <a:p>
            <a:pPr algn="l">
              <a:spcBef>
                <a:spcPts val="0"/>
              </a:spcBef>
            </a:pPr>
            <a:r>
              <a:rPr lang="en-GB" sz="2800" dirty="0">
                <a:solidFill>
                  <a:schemeClr val="tx1"/>
                </a:solidFill>
                <a:latin typeface="Abadi" panose="020B0604020104020204" pitchFamily="34" charset="0"/>
              </a:rPr>
              <a:t>We are children, give us bread today (repeat)</a:t>
            </a:r>
          </a:p>
          <a:p>
            <a:pPr algn="l">
              <a:spcBef>
                <a:spcPts val="0"/>
              </a:spcBef>
            </a:pPr>
            <a:endParaRPr lang="en-GB" sz="2800" dirty="0">
              <a:solidFill>
                <a:schemeClr val="tx1"/>
              </a:solidFill>
              <a:latin typeface="Abadi" panose="020B060402010402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en-GB" sz="2800" dirty="0">
                <a:solidFill>
                  <a:schemeClr val="tx1"/>
                </a:solidFill>
                <a:latin typeface="Abadi" panose="020B0604020104020204" pitchFamily="34" charset="0"/>
              </a:rPr>
              <a:t>3. We have done wrong, we are sorry</a:t>
            </a:r>
          </a:p>
          <a:p>
            <a:pPr algn="l">
              <a:spcBef>
                <a:spcPts val="0"/>
              </a:spcBef>
            </a:pPr>
            <a:r>
              <a:rPr lang="en-GB" sz="2800" dirty="0">
                <a:solidFill>
                  <a:schemeClr val="tx1"/>
                </a:solidFill>
                <a:latin typeface="Abadi" panose="020B0604020104020204" pitchFamily="34" charset="0"/>
              </a:rPr>
              <a:t>Help us Father not to sin again (repeat)</a:t>
            </a:r>
          </a:p>
          <a:p>
            <a:pPr algn="l">
              <a:spcBef>
                <a:spcPts val="0"/>
              </a:spcBef>
            </a:pPr>
            <a:endParaRPr lang="en-GB" sz="2800" dirty="0">
              <a:solidFill>
                <a:schemeClr val="tx1"/>
              </a:solidFill>
              <a:latin typeface="Abadi" panose="020B0604020104020204" pitchFamily="34" charset="0"/>
            </a:endParaRPr>
          </a:p>
          <a:p>
            <a:pPr algn="l">
              <a:spcBef>
                <a:spcPts val="0"/>
              </a:spcBef>
            </a:pPr>
            <a:endParaRPr lang="en-GB" sz="2800" dirty="0">
              <a:solidFill>
                <a:schemeClr val="tx1"/>
              </a:solidFill>
              <a:latin typeface="Abadi" panose="020B0604020104020204" pitchFamily="34" charset="0"/>
            </a:endParaRPr>
          </a:p>
          <a:p>
            <a:pPr algn="l">
              <a:spcBef>
                <a:spcPts val="0"/>
              </a:spcBef>
            </a:pPr>
            <a:endParaRPr lang="en-GB" sz="2800" dirty="0">
              <a:solidFill>
                <a:schemeClr val="tx1"/>
              </a:solidFill>
              <a:latin typeface="Abadi" panose="020B0604020104020204" pitchFamily="34" charset="0"/>
            </a:endParaRPr>
          </a:p>
          <a:p>
            <a:pPr algn="l">
              <a:spcBef>
                <a:spcPts val="0"/>
              </a:spcBef>
            </a:pPr>
            <a:endParaRPr lang="en-GB" sz="2800" dirty="0">
              <a:solidFill>
                <a:schemeClr val="tx1"/>
              </a:solidFill>
              <a:latin typeface="Abadi" panose="020B0604020104020204" pitchFamily="34" charset="0"/>
            </a:endParaRPr>
          </a:p>
          <a:p>
            <a:pPr algn="l">
              <a:spcBef>
                <a:spcPts val="0"/>
              </a:spcBef>
            </a:pPr>
            <a:endParaRPr lang="en-US" sz="2800" dirty="0">
              <a:solidFill>
                <a:schemeClr val="tx1"/>
              </a:solidFill>
              <a:latin typeface="Abadi" panose="020B0604020104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9A10C86-CCFC-4B7B-8941-20034264952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996608" y="4634627"/>
            <a:ext cx="2138537" cy="1603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53538"/>
            <a:ext cx="7766936" cy="86587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Abadi" panose="020B0604020202020204" pitchFamily="34" charset="0"/>
              </a:rPr>
              <a:t>Aboriginal</a:t>
            </a:r>
            <a:r>
              <a:rPr lang="en-US" sz="3200" dirty="0">
                <a:solidFill>
                  <a:schemeClr val="accent4"/>
                </a:solidFill>
                <a:latin typeface="Abadi" panose="020B0604020202020204" pitchFamily="34" charset="0"/>
              </a:rPr>
              <a:t> </a:t>
            </a:r>
            <a:r>
              <a:rPr lang="en-US" sz="3200" dirty="0">
                <a:solidFill>
                  <a:srgbClr val="FF0000"/>
                </a:solidFill>
                <a:latin typeface="Abadi" panose="020B0604020202020204" pitchFamily="34" charset="0"/>
              </a:rPr>
              <a:t>Lord’s </a:t>
            </a:r>
            <a:r>
              <a:rPr lang="en-US" sz="3200" dirty="0">
                <a:solidFill>
                  <a:schemeClr val="tx1"/>
                </a:solidFill>
                <a:latin typeface="Abadi" panose="020B0604020202020204" pitchFamily="34" charset="0"/>
              </a:rPr>
              <a:t>Prayer (2)</a:t>
            </a:r>
            <a:br>
              <a:rPr lang="en-US" dirty="0">
                <a:solidFill>
                  <a:schemeClr val="accent4"/>
                </a:solidFill>
                <a:latin typeface="Abadi" panose="020B0604020202020204" pitchFamily="34" charset="0"/>
              </a:rPr>
            </a:br>
            <a:r>
              <a:rPr lang="en-US" sz="1200" dirty="0">
                <a:solidFill>
                  <a:schemeClr val="accent4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204930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Abadi" panose="020B0604020104020204" pitchFamily="34" charset="0"/>
              </a:rPr>
              <a:t>© </a:t>
            </a:r>
            <a:r>
              <a:rPr lang="en-US" sz="1800" b="1" dirty="0">
                <a:solidFill>
                  <a:schemeClr val="tx1"/>
                </a:solidFill>
                <a:latin typeface="Abadi" panose="020B0604020104020204" pitchFamily="34" charset="0"/>
              </a:rPr>
              <a:t>Diocese of Broome</a:t>
            </a:r>
          </a:p>
          <a:p>
            <a:pPr algn="ctr"/>
            <a:endParaRPr lang="en-US" dirty="0">
              <a:solidFill>
                <a:schemeClr val="tx1"/>
              </a:solidFill>
              <a:latin typeface="Abadi" panose="020B0604020104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729486" y="1524773"/>
            <a:ext cx="8753382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GB" sz="2800" kern="1200" dirty="0"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4. Others have done wrong to us</a:t>
            </a:r>
          </a:p>
          <a:p>
            <a:pPr algn="l">
              <a:spcBef>
                <a:spcPts val="0"/>
              </a:spcBef>
            </a:pPr>
            <a:r>
              <a:rPr lang="en-GB" sz="2800" kern="1200" dirty="0"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And we are sorry for them, Father today </a:t>
            </a:r>
            <a:r>
              <a:rPr lang="en-GB" sz="2800" dirty="0">
                <a:solidFill>
                  <a:schemeClr val="tx1"/>
                </a:solidFill>
                <a:latin typeface="Abadi" panose="020B0604020104020204" pitchFamily="34" charset="0"/>
              </a:rPr>
              <a:t>(repeat)</a:t>
            </a:r>
          </a:p>
          <a:p>
            <a:pPr algn="l">
              <a:spcBef>
                <a:spcPts val="0"/>
              </a:spcBef>
            </a:pPr>
            <a:endParaRPr lang="en-US" sz="2800" kern="1200" dirty="0">
              <a:solidFill>
                <a:schemeClr val="tx1"/>
              </a:solidFill>
              <a:effectLst/>
              <a:latin typeface="Abadi" panose="020B060402010402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en-GB" sz="2800" kern="1200" dirty="0"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5. Help us from doing wrong, Father</a:t>
            </a:r>
          </a:p>
          <a:p>
            <a:pPr algn="l">
              <a:spcBef>
                <a:spcPts val="0"/>
              </a:spcBef>
            </a:pPr>
            <a:r>
              <a:rPr lang="en-GB" sz="2800" kern="1200" dirty="0"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Save us all from the evil one </a:t>
            </a:r>
            <a:r>
              <a:rPr lang="en-GB" sz="2800" dirty="0">
                <a:solidFill>
                  <a:schemeClr val="tx1"/>
                </a:solidFill>
                <a:latin typeface="Abadi" panose="020B0604020104020204" pitchFamily="34" charset="0"/>
              </a:rPr>
              <a:t>(repeat)</a:t>
            </a:r>
          </a:p>
          <a:p>
            <a:pPr algn="l">
              <a:spcBef>
                <a:spcPts val="0"/>
              </a:spcBef>
            </a:pPr>
            <a:endParaRPr lang="en-GB" sz="2800" dirty="0">
              <a:solidFill>
                <a:schemeClr val="tx1"/>
              </a:solidFill>
              <a:latin typeface="Abadi" panose="020B060402010402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en-GB" sz="2800" dirty="0">
                <a:solidFill>
                  <a:schemeClr val="tx1"/>
                </a:solidFill>
                <a:latin typeface="Abadi" panose="020B0604020104020204" pitchFamily="34" charset="0"/>
              </a:rPr>
              <a:t>You are our Father, you live in heaven</a:t>
            </a:r>
          </a:p>
          <a:p>
            <a:pPr algn="l">
              <a:spcBef>
                <a:spcPts val="0"/>
              </a:spcBef>
            </a:pPr>
            <a:r>
              <a:rPr lang="en-GB" sz="2800" dirty="0">
                <a:solidFill>
                  <a:schemeClr val="tx1"/>
                </a:solidFill>
                <a:latin typeface="Abadi" panose="020B0604020104020204" pitchFamily="34" charset="0"/>
              </a:rPr>
              <a:t>We talk to you, Father you are good (repeat)</a:t>
            </a:r>
          </a:p>
          <a:p>
            <a:pPr algn="l">
              <a:spcBef>
                <a:spcPts val="0"/>
              </a:spcBef>
            </a:pPr>
            <a:endParaRPr lang="en-GB" sz="2400" dirty="0">
              <a:solidFill>
                <a:schemeClr val="tx1"/>
              </a:solidFill>
              <a:latin typeface="Abadi" panose="020B0604020104020204" pitchFamily="34" charset="0"/>
            </a:endParaRPr>
          </a:p>
          <a:p>
            <a:pPr algn="l">
              <a:spcBef>
                <a:spcPts val="0"/>
              </a:spcBef>
            </a:pPr>
            <a:endParaRPr lang="en-GB" sz="2600" b="1" kern="1200" dirty="0">
              <a:solidFill>
                <a:schemeClr val="tx1"/>
              </a:solidFill>
              <a:effectLst/>
              <a:latin typeface="Abadi" panose="020B0604020104020204" pitchFamily="34" charset="0"/>
            </a:endParaRPr>
          </a:p>
          <a:p>
            <a:pPr algn="l">
              <a:spcBef>
                <a:spcPts val="0"/>
              </a:spcBef>
            </a:pPr>
            <a:endParaRPr lang="en-US" sz="2600" b="1" kern="1200" dirty="0">
              <a:solidFill>
                <a:schemeClr val="tx1"/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C61DDF6-2011-4813-A0B8-3244CFD650C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11715" y="5076363"/>
            <a:ext cx="1956113" cy="1467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44563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986</TotalTime>
  <Words>148</Words>
  <Application>Microsoft Office PowerPoint</Application>
  <PresentationFormat>Widescreen</PresentationFormat>
  <Paragraphs>24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Abadi</vt:lpstr>
      <vt:lpstr>Arial</vt:lpstr>
      <vt:lpstr>Trebuchet MS</vt:lpstr>
      <vt:lpstr>Wingdings 3</vt:lpstr>
      <vt:lpstr>Facet</vt:lpstr>
      <vt:lpstr>Aboriginal Lord’s Prayer  sung by Andrew Chinn</vt:lpstr>
      <vt:lpstr>Aboriginal Lord’s Prayer (2) by Andrew Chinn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 - Butterfly Music</cp:lastModifiedBy>
  <cp:revision>15</cp:revision>
  <dcterms:created xsi:type="dcterms:W3CDTF">2021-01-04T06:59:08Z</dcterms:created>
  <dcterms:modified xsi:type="dcterms:W3CDTF">2023-06-27T12:19:22Z</dcterms:modified>
</cp:coreProperties>
</file>