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8906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520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31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21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421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820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5046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5348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996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322443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25127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57248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4334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615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1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BD532-58F4-423A-88F4-0843DD729ABF}" type="datetimeFigureOut">
              <a:rPr lang="en-US" smtClean="0"/>
              <a:t>1/7/2021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4DC51E-EEEF-4CCC-8E8B-92EC7DB05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5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  <a:t>An Australian Blessing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8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  <a:endParaRPr lang="en-US" dirty="0">
              <a:solidFill>
                <a:srgbClr val="0070C0"/>
              </a:solidFill>
              <a:latin typeface="Abadi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369051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169699" y="2108058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God of the sun, gently rising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Bring the hope of a day just begun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God of the oceans all around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Bring you the peace of the Holy One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God of the desert, heart of our land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Bring the stillness and silence of the wise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God of the rivers, flowing freely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Bring new hope, soothing calm, and new life</a:t>
            </a:r>
          </a:p>
        </p:txBody>
      </p:sp>
      <p:pic>
        <p:nvPicPr>
          <p:cNvPr id="6" name="Picture 5" descr="A picture containing outdoor, sky, water, beach&#10;&#10;Description automatically generated">
            <a:extLst>
              <a:ext uri="{FF2B5EF4-FFF2-40B4-BE49-F238E27FC236}">
                <a16:creationId xmlns:a16="http://schemas.microsoft.com/office/drawing/2014/main" id="{02150086-408F-40C1-97BA-879A4B7746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7928" y="5238523"/>
            <a:ext cx="173990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57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B8E034-8536-4962-BADE-73DB396819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69699" y="352153"/>
            <a:ext cx="7766936" cy="865870"/>
          </a:xfrm>
        </p:spPr>
        <p:txBody>
          <a:bodyPr/>
          <a:lstStyle/>
          <a:p>
            <a:pPr algn="ctr"/>
            <a:r>
              <a:rPr lang="en-US" sz="3200" dirty="0">
                <a:solidFill>
                  <a:srgbClr val="0070C0"/>
                </a:solidFill>
                <a:latin typeface="Abadi" panose="020B0604020202020204" pitchFamily="34" charset="0"/>
              </a:rPr>
              <a:t>An Australian Blessing (2)</a:t>
            </a:r>
            <a:br>
              <a:rPr lang="en-US" dirty="0">
                <a:solidFill>
                  <a:srgbClr val="0070C0"/>
                </a:solidFill>
                <a:latin typeface="Abadi" panose="020B0604020202020204" pitchFamily="34" charset="0"/>
              </a:rPr>
            </a:br>
            <a:r>
              <a:rPr lang="en-US" sz="1200" dirty="0">
                <a:solidFill>
                  <a:srgbClr val="0070C0"/>
                </a:solidFill>
                <a:latin typeface="Abadi" panose="020B0604020202020204" pitchFamily="34" charset="0"/>
              </a:rPr>
              <a:t>by Andrew Chinn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BC2642-C719-4AA2-892F-ABCC2AC64E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69699" y="6119285"/>
            <a:ext cx="7766936" cy="499532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rgbClr val="0070C0"/>
                </a:solidFill>
                <a:latin typeface="Abadi" panose="020B0604020104020204" pitchFamily="34" charset="0"/>
              </a:rPr>
              <a:t>© Andrew Chinn/Butterfly Music 2017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1666CB-C3B8-41B0-8998-28AE3748C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051" y="194801"/>
            <a:ext cx="1333772" cy="1329972"/>
          </a:xfrm>
          <a:prstGeom prst="rect">
            <a:avLst/>
          </a:prstGeom>
        </p:spPr>
      </p:pic>
      <p:pic>
        <p:nvPicPr>
          <p:cNvPr id="7" name="Picture 6" descr="Logo, company name&#10;&#10;Description automatically generated">
            <a:extLst>
              <a:ext uri="{FF2B5EF4-FFF2-40B4-BE49-F238E27FC236}">
                <a16:creationId xmlns:a16="http://schemas.microsoft.com/office/drawing/2014/main" id="{98DFBFE7-52DF-4782-90CA-01F792BAB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48" y="5446548"/>
            <a:ext cx="1419438" cy="1096900"/>
          </a:xfrm>
          <a:prstGeom prst="rect">
            <a:avLst/>
          </a:prstGeom>
        </p:spPr>
      </p:pic>
      <p:pic>
        <p:nvPicPr>
          <p:cNvPr id="9" name="Picture 8" descr="A picture containing person, orange, shirt, male&#10;&#10;Description automatically generated">
            <a:extLst>
              <a:ext uri="{FF2B5EF4-FFF2-40B4-BE49-F238E27FC236}">
                <a16:creationId xmlns:a16="http://schemas.microsoft.com/office/drawing/2014/main" id="{641E5E44-3EE2-4F13-A395-3A3F8371D3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9526" y="190265"/>
            <a:ext cx="1688302" cy="1189647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8331A11C-35CA-4931-9CB0-BF1CEC52D6A3}"/>
              </a:ext>
            </a:extLst>
          </p:cNvPr>
          <p:cNvSpPr txBox="1">
            <a:spLocks/>
          </p:cNvSpPr>
          <p:nvPr/>
        </p:nvSpPr>
        <p:spPr>
          <a:xfrm>
            <a:off x="2073525" y="1379912"/>
            <a:ext cx="7766936" cy="49953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God of blue skies above us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Lift your heart and bring you joy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God of the rains from the heavens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Nurture you and soothe your soul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God of the sun, gently setting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Bring you peace and rest your weary heart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May the God of the stars of our Southern Cross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Shine down on you wherever you are</a:t>
            </a: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endParaRPr lang="en-US" sz="2400" b="1" kern="1200" dirty="0">
              <a:solidFill>
                <a:srgbClr val="0070C0"/>
              </a:solidFill>
              <a:effectLst/>
              <a:latin typeface="Abadi" panose="020B0604020104020204" pitchFamily="34" charset="0"/>
            </a:endParaRPr>
          </a:p>
          <a:p>
            <a:pPr algn="ctr" rtl="0" fontAlgn="base">
              <a:spcBef>
                <a:spcPts val="0"/>
              </a:spcBef>
              <a:spcAft>
                <a:spcPts val="0"/>
              </a:spcAft>
            </a:pPr>
            <a:r>
              <a:rPr lang="en-US" sz="2400" b="1" kern="1200" dirty="0">
                <a:solidFill>
                  <a:srgbClr val="0070C0"/>
                </a:solidFill>
                <a:effectLst/>
                <a:latin typeface="Abadi" panose="020B0604020104020204" pitchFamily="34" charset="0"/>
              </a:rPr>
              <a:t>Shine down on you wherever you are</a:t>
            </a:r>
          </a:p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</a:pPr>
            <a:endParaRPr lang="en-US" sz="2400" dirty="0">
              <a:solidFill>
                <a:srgbClr val="0070C0"/>
              </a:solidFill>
              <a:effectLst/>
              <a:latin typeface="Abadi" panose="020B0604020104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A picture containing sky, outdoor, beach, water&#10;&#10;Description automatically generated">
            <a:extLst>
              <a:ext uri="{FF2B5EF4-FFF2-40B4-BE49-F238E27FC236}">
                <a16:creationId xmlns:a16="http://schemas.microsoft.com/office/drawing/2014/main" id="{9A545CA0-6630-4E5C-880D-74601FEDBE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1378" y="4986110"/>
            <a:ext cx="2076450" cy="1557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52273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72</TotalTime>
  <Words>174</Words>
  <Application>Microsoft Office PowerPoint</Application>
  <PresentationFormat>Widescreen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Abadi</vt:lpstr>
      <vt:lpstr>Arial</vt:lpstr>
      <vt:lpstr>Trebuchet MS</vt:lpstr>
      <vt:lpstr>Wingdings 3</vt:lpstr>
      <vt:lpstr>Facet</vt:lpstr>
      <vt:lpstr>An Australian Blessing by Andrew Chinn</vt:lpstr>
      <vt:lpstr>An Australian Blessing (2) by Andrew Chinn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by Andrew Chinn</dc:title>
  <dc:creator>Andrew Chinn</dc:creator>
  <cp:lastModifiedBy>Andrew Chinn</cp:lastModifiedBy>
  <cp:revision>7</cp:revision>
  <dcterms:created xsi:type="dcterms:W3CDTF">2021-01-04T06:59:08Z</dcterms:created>
  <dcterms:modified xsi:type="dcterms:W3CDTF">2021-01-06T20:08:52Z</dcterms:modified>
</cp:coreProperties>
</file>