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Calling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Jane Mitchell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99" y="4938593"/>
            <a:ext cx="1545357" cy="1669815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2792282D-1EB0-498A-8302-D13A0DB1481A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636780"/>
            <a:ext cx="8229600" cy="52318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600" dirty="0"/>
              <a:t>On the wind I hear you calling,</a:t>
            </a:r>
          </a:p>
          <a:p>
            <a:pPr algn="ctr"/>
            <a:r>
              <a:rPr lang="en-AU" altLang="en-US" sz="3600" dirty="0">
                <a:ea typeface="Calibri" panose="020F0502020204030204" pitchFamily="34" charset="0"/>
              </a:rPr>
              <a:t>“Follow me, follow me”</a:t>
            </a:r>
          </a:p>
          <a:p>
            <a:pPr algn="ctr"/>
            <a:r>
              <a:rPr lang="en-AU" altLang="en-US" sz="3600" dirty="0">
                <a:ea typeface="Calibri" panose="020F0502020204030204" pitchFamily="34" charset="0"/>
              </a:rPr>
              <a:t>On the wind…</a:t>
            </a:r>
          </a:p>
          <a:p>
            <a:pPr algn="ctr"/>
            <a:r>
              <a:rPr lang="en-AU" altLang="en-US" sz="3600" dirty="0">
                <a:ea typeface="Calibri" panose="020F0502020204030204" pitchFamily="34" charset="0"/>
              </a:rPr>
              <a:t>Follow me</a:t>
            </a:r>
          </a:p>
          <a:p>
            <a:pPr algn="ctr"/>
            <a:r>
              <a:rPr lang="en-AU" altLang="en-US" sz="3600" dirty="0">
                <a:ea typeface="Calibri" panose="020F0502020204030204" pitchFamily="34" charset="0"/>
              </a:rPr>
              <a:t>A voice cries </a:t>
            </a:r>
            <a:r>
              <a:rPr lang="en-AU" altLang="en-US" sz="3600">
                <a:ea typeface="Calibri" panose="020F0502020204030204" pitchFamily="34" charset="0"/>
              </a:rPr>
              <a:t>out from </a:t>
            </a:r>
            <a:r>
              <a:rPr lang="en-AU" altLang="en-US" sz="3600" dirty="0">
                <a:ea typeface="Calibri" panose="020F0502020204030204" pitchFamily="34" charset="0"/>
              </a:rPr>
              <a:t>the wilderness,</a:t>
            </a:r>
          </a:p>
          <a:p>
            <a:pPr algn="ctr"/>
            <a:r>
              <a:rPr lang="en-AU" altLang="en-US" sz="3600" dirty="0">
                <a:ea typeface="Calibri" panose="020F0502020204030204" pitchFamily="34" charset="0"/>
              </a:rPr>
              <a:t>“Repent, God is near.”</a:t>
            </a:r>
          </a:p>
        </p:txBody>
      </p:sp>
      <p:pic>
        <p:nvPicPr>
          <p:cNvPr id="6" name="CallingFM3Jun21">
            <a:hlinkClick r:id="" action="ppaction://media"/>
            <a:extLst>
              <a:ext uri="{FF2B5EF4-FFF2-40B4-BE49-F238E27FC236}">
                <a16:creationId xmlns:a16="http://schemas.microsoft.com/office/drawing/2014/main" id="{EDBBCBF2-C6A4-474F-B3EF-FBC0EF472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40457">
        <p159:morph option="byObject"/>
      </p:transition>
    </mc:Choice>
    <mc:Fallback>
      <p:transition spd="slow" advTm="1404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1614</TotalTime>
  <Words>44</Words>
  <Application>Microsoft Office PowerPoint</Application>
  <PresentationFormat>Widescreen</PresentationFormat>
  <Paragraphs>8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Calling By Jane Mitchell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65</cp:revision>
  <dcterms:created xsi:type="dcterms:W3CDTF">2021-01-04T06:59:08Z</dcterms:created>
  <dcterms:modified xsi:type="dcterms:W3CDTF">2021-08-26T04:34:57Z</dcterms:modified>
</cp:coreProperties>
</file>