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Abadi" panose="020B0604020202020204" pitchFamily="34" charset="0"/>
              </a:rPr>
              <a:t>Holy Spirit Come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180" y="5353801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442233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Holy Spirit Come	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into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and light the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The fire of God’s love…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God’s love….God is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Promise of the prophets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Ever old and new	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Down through the ages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Winds of change anew</a:t>
            </a:r>
          </a:p>
        </p:txBody>
      </p:sp>
      <p:pic>
        <p:nvPicPr>
          <p:cNvPr id="11" name="Picture 10" descr="Stained glass window in Yeppoon">
            <a:extLst>
              <a:ext uri="{FF2B5EF4-FFF2-40B4-BE49-F238E27FC236}">
                <a16:creationId xmlns:a16="http://schemas.microsoft.com/office/drawing/2014/main" id="{A89AB132-1B92-484F-876D-3F88F1CB8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888" y="194801"/>
            <a:ext cx="1772593" cy="132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badi" panose="020B0604020202020204" pitchFamily="34" charset="0"/>
              </a:rPr>
              <a:t>Holy Spirit Come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Holy Spirit Come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into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and light the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The fire of God’s love…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God’s love….God is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Promised by Jesus Christ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The Spirit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Called to be His witness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Called to be Good News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5E8C2EB5-6393-4D34-BF40-9C9D0D93AB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180" y="5353801"/>
            <a:ext cx="1688302" cy="11896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5C7A4A-F843-4EA0-92AF-C3AD18028E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443" y="194801"/>
            <a:ext cx="1436506" cy="191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badi" panose="020B0604020202020204" pitchFamily="34" charset="0"/>
              </a:rPr>
              <a:t>Holy Spirit Come (3)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82402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Holy Spirit Come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into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and light the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The fire of God’s love…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God’s love….God is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On the day of Pentecost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Winds of change, tongues of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Filled with the Holy Spirit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Filled with the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 </a:t>
            </a:r>
          </a:p>
        </p:txBody>
      </p:sp>
      <p:pic>
        <p:nvPicPr>
          <p:cNvPr id="11" name="Picture 10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8EA81DF6-69FC-4FA9-B92B-92D275FF16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180" y="5353801"/>
            <a:ext cx="1688302" cy="1189647"/>
          </a:xfrm>
          <a:prstGeom prst="rect">
            <a:avLst/>
          </a:prstGeom>
        </p:spPr>
      </p:pic>
      <p:pic>
        <p:nvPicPr>
          <p:cNvPr id="12" name="Picture 11" descr="Stained glass window in Yeppoon">
            <a:extLst>
              <a:ext uri="{FF2B5EF4-FFF2-40B4-BE49-F238E27FC236}">
                <a16:creationId xmlns:a16="http://schemas.microsoft.com/office/drawing/2014/main" id="{62A2A386-0808-4A68-930A-186AB1166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888" y="194801"/>
            <a:ext cx="1772593" cy="1329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44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Abadi" panose="020B0604020202020204" pitchFamily="34" charset="0"/>
              </a:rPr>
              <a:t>Holy Spirit Come (4)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64647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Holy Spirit Come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into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Come and light the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The fire of God’s love…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God’s love….God is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 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The Spirit of God lives in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Passed down through time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We are called to go forth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>
                <a:solidFill>
                  <a:srgbClr val="FF0000"/>
                </a:solidFill>
                <a:effectLst/>
                <a:latin typeface="Abadi" panose="020B0604020104020204" pitchFamily="34" charset="0"/>
              </a:rPr>
              <a:t>And live the Spirit’s fire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3268980" algn="l"/>
              </a:tabLst>
            </a:pPr>
            <a:r>
              <a:rPr lang="en-AU" sz="2400" dirty="0">
                <a:solidFill>
                  <a:srgbClr val="0070C0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5D181383-F7A8-4854-8DEE-55B21A47C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180" y="5353801"/>
            <a:ext cx="1688302" cy="11896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27BDAB-552F-400E-B0C2-3D264528B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4443" y="194801"/>
            <a:ext cx="1436506" cy="191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7747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</TotalTime>
  <Words>247</Words>
  <Application>Microsoft Office PowerPoint</Application>
  <PresentationFormat>Widescreen</PresentationFormat>
  <Paragraphs>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Holy Spirit Come by Andrew Chinn</vt:lpstr>
      <vt:lpstr>Holy Spirit Come (2) by Andrew Chinn</vt:lpstr>
      <vt:lpstr>Holy Spirit Come (3) by Andrew Chinn</vt:lpstr>
      <vt:lpstr>Holy Spirit Come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</cp:revision>
  <dcterms:created xsi:type="dcterms:W3CDTF">2021-01-04T06:59:08Z</dcterms:created>
  <dcterms:modified xsi:type="dcterms:W3CDTF">2021-01-28T04:10:38Z</dcterms:modified>
</cp:coreProperties>
</file>