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4"/>
                </a:solidFill>
                <a:latin typeface="Abadi" panose="020B0604020202020204" pitchFamily="34" charset="0"/>
              </a:rPr>
              <a:t>Always Faithful, Ever True 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4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4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chemeClr val="accent4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4" y="1379912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Always faithful, ever true      	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Christ at the heart of all that we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Like the shamrock together we’re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One in our faith, One in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Like St Patrick we are called to our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To have faith in our self to grow in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To be all we can be, to learn all life 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Together we pray, together we’re strong</a:t>
            </a:r>
          </a:p>
        </p:txBody>
      </p:sp>
      <p:pic>
        <p:nvPicPr>
          <p:cNvPr id="13" name="Picture 4" descr="Image result for religious shamrock">
            <a:extLst>
              <a:ext uri="{FF2B5EF4-FFF2-40B4-BE49-F238E27FC236}">
                <a16:creationId xmlns:a16="http://schemas.microsoft.com/office/drawing/2014/main" id="{91300EE6-AD16-4556-BDB7-5A56C8391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40" y="3307769"/>
            <a:ext cx="1262080" cy="101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religious shamrock">
            <a:extLst>
              <a:ext uri="{FF2B5EF4-FFF2-40B4-BE49-F238E27FC236}">
                <a16:creationId xmlns:a16="http://schemas.microsoft.com/office/drawing/2014/main" id="{3D5015CD-3048-4F71-A14B-F6627990A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417" y="5248691"/>
            <a:ext cx="1274535" cy="141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accent4"/>
                </a:solidFill>
                <a:latin typeface="Abadi" panose="020B0604020202020204" pitchFamily="34" charset="0"/>
              </a:rPr>
              <a:t>Always Faithful, Ever True (2)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01847" y="1524773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Always faithful, ever true      	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Christ at the heart of all that we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Like the shamrock together we’re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One in our faith, One in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Like St Patrick we are called to God’s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To have faith in each other, To live in Christ’s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We reach out in love to all sisters and brothers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And so we are called to love one another</a:t>
            </a:r>
          </a:p>
        </p:txBody>
      </p:sp>
      <p:pic>
        <p:nvPicPr>
          <p:cNvPr id="13" name="Picture 4" descr="Image result for religious shamrock">
            <a:extLst>
              <a:ext uri="{FF2B5EF4-FFF2-40B4-BE49-F238E27FC236}">
                <a16:creationId xmlns:a16="http://schemas.microsoft.com/office/drawing/2014/main" id="{BB01C3DE-ADD1-4E95-9F6E-F05785EED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40" y="3307769"/>
            <a:ext cx="1262080" cy="101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religious shamrock">
            <a:extLst>
              <a:ext uri="{FF2B5EF4-FFF2-40B4-BE49-F238E27FC236}">
                <a16:creationId xmlns:a16="http://schemas.microsoft.com/office/drawing/2014/main" id="{7EAAC0FF-6D55-4664-93ED-94D163324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417" y="5248691"/>
            <a:ext cx="1274535" cy="141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chemeClr val="accent4"/>
                </a:solidFill>
                <a:latin typeface="Abadi" panose="020B0604020202020204" pitchFamily="34" charset="0"/>
              </a:rPr>
              <a:t>Always Faithful, Ever True (3)</a:t>
            </a:r>
            <a:br>
              <a:rPr lang="en-US" dirty="0">
                <a:solidFill>
                  <a:schemeClr val="accent4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4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4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676476" y="1524773"/>
            <a:ext cx="8753382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Always faithful, ever true      	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Christ at the heart of all that we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Like the shamrock together we’re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One in our faith, One in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Like St Patrick we are called to be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One Faith in the Spirit, Father and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God in our hearts, God with us always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To live in our faith, all our lives, all our days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4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 </a:t>
            </a:r>
          </a:p>
        </p:txBody>
      </p:sp>
      <p:pic>
        <p:nvPicPr>
          <p:cNvPr id="12" name="Picture 4" descr="Image result for religious shamrock">
            <a:extLst>
              <a:ext uri="{FF2B5EF4-FFF2-40B4-BE49-F238E27FC236}">
                <a16:creationId xmlns:a16="http://schemas.microsoft.com/office/drawing/2014/main" id="{3AD7B56F-E258-482B-9E9C-9BB9E0041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40" y="3307769"/>
            <a:ext cx="1262080" cy="101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religious shamrock">
            <a:extLst>
              <a:ext uri="{FF2B5EF4-FFF2-40B4-BE49-F238E27FC236}">
                <a16:creationId xmlns:a16="http://schemas.microsoft.com/office/drawing/2014/main" id="{58D5101E-F650-4567-AEFF-BD3A17467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417" y="5248691"/>
            <a:ext cx="1274535" cy="141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955</TotalTime>
  <Words>268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Always Faithful, Ever True  by Andrew Chinn</vt:lpstr>
      <vt:lpstr>Always Faithful, Ever True (2) by Andrew Chinn</vt:lpstr>
      <vt:lpstr>Always Faithful, Ever True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11</cp:revision>
  <dcterms:created xsi:type="dcterms:W3CDTF">2021-01-04T06:59:08Z</dcterms:created>
  <dcterms:modified xsi:type="dcterms:W3CDTF">2021-01-06T00:11:23Z</dcterms:modified>
</cp:coreProperties>
</file>