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Trebuchet M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ECC"/>
          </a:solidFill>
        </a:fill>
      </a:tcStyle>
    </a:wholeTbl>
    <a:band2H>
      <a:tcTxStyle/>
      <a:tcStyle>
        <a:tcBdr/>
        <a:fill>
          <a:solidFill>
            <a:srgbClr val="E9EF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8EDCD"/>
          </a:solidFill>
        </a:fill>
      </a:tcStyle>
    </a:wholeTbl>
    <a:band2H>
      <a:tcTxStyle/>
      <a:tcStyle>
        <a:tcBdr/>
        <a:fill>
          <a:solidFill>
            <a:srgbClr val="F4F6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9E4"/>
          </a:solidFill>
        </a:fill>
      </a:tcStyle>
    </a:wholeTbl>
    <a:band2H>
      <a:tcTxStyle/>
      <a:tcStyle>
        <a:tcBdr/>
        <a:fill>
          <a:solidFill>
            <a:srgbClr val="E6ED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Chinn - Butterfly Music" userId="af368f3e-2ca0-45a4-8958-b6e8fbc5f847" providerId="ADAL" clId="{F2234EEF-DEBF-4F0E-9AEF-1C9A36BCF76B}"/>
    <pc:docChg chg="custSel modSld">
      <pc:chgData name="Andrew Chinn - Butterfly Music" userId="af368f3e-2ca0-45a4-8958-b6e8fbc5f847" providerId="ADAL" clId="{F2234EEF-DEBF-4F0E-9AEF-1C9A36BCF76B}" dt="2025-02-24T07:27:00.027" v="0" actId="478"/>
      <pc:docMkLst>
        <pc:docMk/>
      </pc:docMkLst>
      <pc:sldChg chg="delSp mod delAnim">
        <pc:chgData name="Andrew Chinn - Butterfly Music" userId="af368f3e-2ca0-45a4-8958-b6e8fbc5f847" providerId="ADAL" clId="{F2234EEF-DEBF-4F0E-9AEF-1C9A36BCF76B}" dt="2025-02-24T07:27:00.027" v="0" actId="478"/>
        <pc:sldMkLst>
          <pc:docMk/>
          <pc:sldMk cId="0" sldId="256"/>
        </pc:sldMkLst>
        <pc:picChg chg="del">
          <ac:chgData name="Andrew Chinn - Butterfly Music" userId="af368f3e-2ca0-45a4-8958-b6e8fbc5f847" providerId="ADAL" clId="{F2234EEF-DEBF-4F0E-9AEF-1C9A36BCF76B}" dt="2025-02-24T07:27:00.027" v="0" actId="478"/>
          <ac:picMkLst>
            <pc:docMk/>
            <pc:sldMk cId="0" sldId="256"/>
            <ac:picMk id="16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Trebuchet MS"/>
      </a:defRPr>
    </a:lvl1pPr>
    <a:lvl2pPr indent="228600" defTabSz="457200" latinLnBrk="0">
      <a:defRPr sz="1200">
        <a:latin typeface="+mj-lt"/>
        <a:ea typeface="+mj-ea"/>
        <a:cs typeface="+mj-cs"/>
        <a:sym typeface="Trebuchet MS"/>
      </a:defRPr>
    </a:lvl2pPr>
    <a:lvl3pPr indent="457200" defTabSz="457200" latinLnBrk="0">
      <a:defRPr sz="1200">
        <a:latin typeface="+mj-lt"/>
        <a:ea typeface="+mj-ea"/>
        <a:cs typeface="+mj-cs"/>
        <a:sym typeface="Trebuchet MS"/>
      </a:defRPr>
    </a:lvl3pPr>
    <a:lvl4pPr indent="685800" defTabSz="457200" latinLnBrk="0">
      <a:defRPr sz="1200">
        <a:latin typeface="+mj-lt"/>
        <a:ea typeface="+mj-ea"/>
        <a:cs typeface="+mj-cs"/>
        <a:sym typeface="Trebuchet MS"/>
      </a:defRPr>
    </a:lvl4pPr>
    <a:lvl5pPr indent="914400" defTabSz="457200" latinLnBrk="0">
      <a:defRPr sz="1200">
        <a:latin typeface="+mj-lt"/>
        <a:ea typeface="+mj-ea"/>
        <a:cs typeface="+mj-cs"/>
        <a:sym typeface="Trebuchet MS"/>
      </a:defRPr>
    </a:lvl5pPr>
    <a:lvl6pPr indent="1143000" defTabSz="457200" latinLnBrk="0">
      <a:defRPr sz="1200">
        <a:latin typeface="+mj-lt"/>
        <a:ea typeface="+mj-ea"/>
        <a:cs typeface="+mj-cs"/>
        <a:sym typeface="Trebuchet MS"/>
      </a:defRPr>
    </a:lvl6pPr>
    <a:lvl7pPr indent="1371600" defTabSz="457200" latinLnBrk="0">
      <a:defRPr sz="1200">
        <a:latin typeface="+mj-lt"/>
        <a:ea typeface="+mj-ea"/>
        <a:cs typeface="+mj-cs"/>
        <a:sym typeface="Trebuchet MS"/>
      </a:defRPr>
    </a:lvl7pPr>
    <a:lvl8pPr indent="1600200" defTabSz="457200" latinLnBrk="0">
      <a:defRPr sz="1200">
        <a:latin typeface="+mj-lt"/>
        <a:ea typeface="+mj-ea"/>
        <a:cs typeface="+mj-cs"/>
        <a:sym typeface="Trebuchet MS"/>
      </a:defRPr>
    </a:lvl8pPr>
    <a:lvl9pPr indent="1828800" defTabSz="457200" latinLnBrk="0">
      <a:defRPr sz="1200">
        <a:latin typeface="+mj-lt"/>
        <a:ea typeface="+mj-ea"/>
        <a:cs typeface="+mj-cs"/>
        <a:sym typeface="Trebuchet M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6"/>
          <p:cNvGrpSpPr/>
          <p:nvPr/>
        </p:nvGrpSpPr>
        <p:grpSpPr>
          <a:xfrm>
            <a:off x="-1" y="-8467"/>
            <a:ext cx="12192001" cy="6866468"/>
            <a:chOff x="0" y="0"/>
            <a:chExt cx="12192000" cy="6866467"/>
          </a:xfrm>
        </p:grpSpPr>
        <p:sp>
          <p:nvSpPr>
            <p:cNvPr id="22" name="Straight Connector 31"/>
            <p:cNvSpPr/>
            <p:nvPr/>
          </p:nvSpPr>
          <p:spPr>
            <a:xfrm>
              <a:off x="9371012" y="8466"/>
              <a:ext cx="1219201" cy="6858002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3" name="Straight Connector 20"/>
            <p:cNvSpPr/>
            <p:nvPr/>
          </p:nvSpPr>
          <p:spPr>
            <a:xfrm flipH="1">
              <a:off x="7425266" y="3689880"/>
              <a:ext cx="4763559" cy="3176587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181476" y="0"/>
              <a:ext cx="300734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5" name="Rectangle 25"/>
            <p:cNvSpPr/>
            <p:nvPr/>
          </p:nvSpPr>
          <p:spPr>
            <a:xfrm>
              <a:off x="9603441" y="0"/>
              <a:ext cx="258855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" name="Isosceles Triangle 26"/>
            <p:cNvSpPr/>
            <p:nvPr/>
          </p:nvSpPr>
          <p:spPr>
            <a:xfrm>
              <a:off x="8932333" y="3056466"/>
              <a:ext cx="3259667" cy="381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7" name="Rectangle 27"/>
            <p:cNvSpPr/>
            <p:nvPr/>
          </p:nvSpPr>
          <p:spPr>
            <a:xfrm>
              <a:off x="9334500" y="0"/>
              <a:ext cx="2854326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8A26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" name="Rectangle 28"/>
            <p:cNvSpPr/>
            <p:nvPr/>
          </p:nvSpPr>
          <p:spPr>
            <a:xfrm>
              <a:off x="10898730" y="0"/>
              <a:ext cx="1290095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93D07D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" name="Rectangle 29"/>
            <p:cNvSpPr/>
            <p:nvPr/>
          </p:nvSpPr>
          <p:spPr>
            <a:xfrm>
              <a:off x="10938998" y="0"/>
              <a:ext cx="1249826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0" name="Isosceles Triangle 30"/>
            <p:cNvSpPr/>
            <p:nvPr/>
          </p:nvSpPr>
          <p:spPr>
            <a:xfrm>
              <a:off x="10371666" y="3598333"/>
              <a:ext cx="1817160" cy="326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" name="Isosceles Triangle 18"/>
            <p:cNvSpPr/>
            <p:nvPr/>
          </p:nvSpPr>
          <p:spPr>
            <a:xfrm rot="10800000">
              <a:off x="-1" y="8466"/>
              <a:ext cx="842597" cy="5666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3" name="Title Text"/>
          <p:cNvSpPr txBox="1">
            <a:spLocks noGrp="1"/>
          </p:cNvSpPr>
          <p:nvPr>
            <p:ph type="title"/>
          </p:nvPr>
        </p:nvSpPr>
        <p:spPr>
          <a:xfrm>
            <a:off x="1507067" y="2404534"/>
            <a:ext cx="7766937" cy="1646303"/>
          </a:xfrm>
          <a:prstGeom prst="rect">
            <a:avLst/>
          </a:prstGeom>
        </p:spPr>
        <p:txBody>
          <a:bodyPr anchor="b"/>
          <a:lstStyle>
            <a:lvl1pPr algn="r"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07067" y="4050832"/>
            <a:ext cx="7766937" cy="1096901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None/>
              <a:defRPr>
                <a:solidFill>
                  <a:srgbClr val="808080"/>
                </a:solidFill>
              </a:defRPr>
            </a:lvl1pPr>
            <a:lvl2pPr marL="0" indent="457200" algn="r">
              <a:buClrTx/>
              <a:buSzTx/>
              <a:buNone/>
              <a:defRPr>
                <a:solidFill>
                  <a:srgbClr val="808080"/>
                </a:solidFill>
              </a:defRPr>
            </a:lvl2pPr>
            <a:lvl3pPr marL="0" indent="914400" algn="r">
              <a:buClrTx/>
              <a:buSzTx/>
              <a:buNone/>
              <a:defRPr>
                <a:solidFill>
                  <a:srgbClr val="808080"/>
                </a:solidFill>
              </a:defRPr>
            </a:lvl3pPr>
            <a:lvl4pPr marL="0" indent="1371600" algn="r">
              <a:buClrTx/>
              <a:buSzTx/>
              <a:buNone/>
              <a:defRPr>
                <a:solidFill>
                  <a:srgbClr val="808080"/>
                </a:solidFill>
              </a:defRPr>
            </a:lvl4pPr>
            <a:lvl5pPr marL="0" indent="1828800" algn="r">
              <a:buClrTx/>
              <a:buSzTx/>
              <a:buNone/>
              <a:defRPr>
                <a:solidFill>
                  <a:srgbClr val="80808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70" cy="13208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77333" y="2160589"/>
            <a:ext cx="8596670" cy="388077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Text"/>
          <p:cNvSpPr txBox="1">
            <a:spLocks noGrp="1"/>
          </p:cNvSpPr>
          <p:nvPr>
            <p:ph type="title"/>
          </p:nvPr>
        </p:nvSpPr>
        <p:spPr>
          <a:xfrm>
            <a:off x="677335" y="2700866"/>
            <a:ext cx="8596669" cy="1826582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7335" y="4527448"/>
            <a:ext cx="8596669" cy="8604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000">
                <a:solidFill>
                  <a:srgbClr val="808080"/>
                </a:solidFill>
              </a:defRPr>
            </a:lvl1pPr>
            <a:lvl2pPr marL="0" indent="457200">
              <a:buClrTx/>
              <a:buSzTx/>
              <a:buNone/>
              <a:defRPr sz="2000">
                <a:solidFill>
                  <a:srgbClr val="808080"/>
                </a:solidFill>
              </a:defRPr>
            </a:lvl2pPr>
            <a:lvl3pPr marL="0" indent="914400">
              <a:buClrTx/>
              <a:buSzTx/>
              <a:buNone/>
              <a:defRPr sz="2000">
                <a:solidFill>
                  <a:srgbClr val="808080"/>
                </a:solidFill>
              </a:defRPr>
            </a:lvl3pPr>
            <a:lvl4pPr marL="0" indent="1371600">
              <a:buClrTx/>
              <a:buSzTx/>
              <a:buNone/>
              <a:defRPr sz="2000">
                <a:solidFill>
                  <a:srgbClr val="808080"/>
                </a:solidFill>
              </a:defRPr>
            </a:lvl4pPr>
            <a:lvl5pPr marL="0" indent="1828800">
              <a:buClrTx/>
              <a:buSzTx/>
              <a:buNone/>
              <a:defRPr sz="2000">
                <a:solidFill>
                  <a:srgbClr val="80808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70" cy="13208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7333" y="2160589"/>
            <a:ext cx="4184036" cy="388077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70" cy="13208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5744" y="2160983"/>
            <a:ext cx="4185624" cy="57626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/>
            </a:lvl1pPr>
            <a:lvl2pPr marL="0" indent="457200">
              <a:buClrTx/>
              <a:buSzTx/>
              <a:buNone/>
              <a:defRPr sz="2400"/>
            </a:lvl2pPr>
            <a:lvl3pPr marL="0" indent="914400">
              <a:buClrTx/>
              <a:buSzTx/>
              <a:buNone/>
              <a:defRPr sz="2400"/>
            </a:lvl3pPr>
            <a:lvl4pPr marL="0" indent="1371600">
              <a:buClrTx/>
              <a:buSzTx/>
              <a:buNone/>
              <a:defRPr sz="2400"/>
            </a:lvl4pPr>
            <a:lvl5pPr marL="0" indent="1828800">
              <a:buClrTx/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88382" y="2160983"/>
            <a:ext cx="4185619" cy="576263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None/>
              <a:defRPr sz="2400"/>
            </a:pPr>
            <a:endParaRPr/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le Text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670" cy="13208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Text"/>
          <p:cNvSpPr txBox="1">
            <a:spLocks noGrp="1"/>
          </p:cNvSpPr>
          <p:nvPr>
            <p:ph type="title"/>
          </p:nvPr>
        </p:nvSpPr>
        <p:spPr>
          <a:xfrm>
            <a:off x="677333" y="1498603"/>
            <a:ext cx="3854529" cy="1278467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9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60460" y="514923"/>
            <a:ext cx="4513543" cy="5526439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77334" y="2777069"/>
            <a:ext cx="3854528" cy="258445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1400"/>
            </a:pPr>
            <a:endParaRPr/>
          </a:p>
        </p:txBody>
      </p:sp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Text"/>
          <p:cNvSpPr txBox="1">
            <a:spLocks noGrp="1"/>
          </p:cNvSpPr>
          <p:nvPr>
            <p:ph type="title"/>
          </p:nvPr>
        </p:nvSpPr>
        <p:spPr>
          <a:xfrm>
            <a:off x="677333" y="4800600"/>
            <a:ext cx="8596668" cy="566738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10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677333" y="609600"/>
            <a:ext cx="8596670" cy="3845718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7333" y="5367337"/>
            <a:ext cx="8596668" cy="67402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1200"/>
            </a:lvl1pPr>
            <a:lvl2pPr marL="0" indent="457200">
              <a:buClrTx/>
              <a:buSzTx/>
              <a:buNone/>
              <a:defRPr sz="1200"/>
            </a:lvl2pPr>
            <a:lvl3pPr marL="0" indent="914400">
              <a:buClrTx/>
              <a:buSzTx/>
              <a:buNone/>
              <a:defRPr sz="1200"/>
            </a:lvl3pPr>
            <a:lvl4pPr marL="0" indent="1371600">
              <a:buClrTx/>
              <a:buSzTx/>
              <a:buNone/>
              <a:defRPr sz="1200"/>
            </a:lvl4pPr>
            <a:lvl5pPr marL="0" indent="1828800">
              <a:buClrTx/>
              <a:buSzTx/>
              <a:buNone/>
              <a:defRPr sz="1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9" cy="3403600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1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7335" y="4470400"/>
            <a:ext cx="8596669" cy="1570962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None/>
            </a:lvl1pPr>
            <a:lvl2pPr marL="0" indent="457200">
              <a:buClrTx/>
              <a:buSzTx/>
              <a:buNone/>
            </a:lvl2pPr>
            <a:lvl3pPr marL="0" indent="914400">
              <a:buClrTx/>
              <a:buSzTx/>
              <a:buNone/>
            </a:lvl3pPr>
            <a:lvl4pPr marL="0" indent="1371600">
              <a:buClrTx/>
              <a:buSzTx/>
              <a:buNone/>
            </a:lvl4pPr>
            <a:lvl5pPr marL="0" indent="18288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Text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1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66138" y="3632200"/>
            <a:ext cx="7224526" cy="381000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None/>
              <a:defRPr sz="1600">
                <a:solidFill>
                  <a:srgbClr val="808080"/>
                </a:solidFill>
              </a:defRPr>
            </a:lvl1pPr>
            <a:lvl2pPr marL="0" indent="457200">
              <a:buClrTx/>
              <a:buSzTx/>
              <a:buNone/>
              <a:defRPr sz="1600">
                <a:solidFill>
                  <a:srgbClr val="808080"/>
                </a:solidFill>
              </a:defRPr>
            </a:lvl2pPr>
            <a:lvl3pPr marL="0" indent="914400">
              <a:buClrTx/>
              <a:buSzTx/>
              <a:buNone/>
              <a:defRPr sz="1600">
                <a:solidFill>
                  <a:srgbClr val="808080"/>
                </a:solidFill>
              </a:defRPr>
            </a:lvl3pPr>
            <a:lvl4pPr marL="0" indent="1371600">
              <a:buClrTx/>
              <a:buSzTx/>
              <a:buNone/>
              <a:defRPr sz="1600">
                <a:solidFill>
                  <a:srgbClr val="808080"/>
                </a:solidFill>
              </a:defRPr>
            </a:lvl4pPr>
            <a:lvl5pPr marL="0" indent="1828800">
              <a:buClrTx/>
              <a:buSzTx/>
              <a:buNone/>
              <a:defRPr sz="1600">
                <a:solidFill>
                  <a:srgbClr val="80808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5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677334" y="4470400"/>
            <a:ext cx="8596670" cy="1570963"/>
          </a:xfrm>
          <a:prstGeom prst="rect">
            <a:avLst/>
          </a:prstGeom>
        </p:spPr>
        <p:txBody>
          <a:bodyPr anchor="ctr"/>
          <a:lstStyle/>
          <a:p>
            <a:pPr marL="0" indent="0">
              <a:buClrTx/>
              <a:buSzTx/>
              <a:buNone/>
            </a:pPr>
            <a:endParaRPr/>
          </a:p>
        </p:txBody>
      </p:sp>
      <p:sp>
        <p:nvSpPr>
          <p:cNvPr id="126" name="TextBox 19"/>
          <p:cNvSpPr txBox="1"/>
          <p:nvPr/>
        </p:nvSpPr>
        <p:spPr>
          <a:xfrm>
            <a:off x="587589" y="469465"/>
            <a:ext cx="518161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rgbClr val="93D07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“</a:t>
            </a:r>
          </a:p>
        </p:txBody>
      </p:sp>
      <p:sp>
        <p:nvSpPr>
          <p:cNvPr id="127" name="TextBox 21"/>
          <p:cNvSpPr txBox="1"/>
          <p:nvPr/>
        </p:nvSpPr>
        <p:spPr>
          <a:xfrm>
            <a:off x="8938730" y="2565643"/>
            <a:ext cx="518161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rgbClr val="93D07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”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9" cy="2595461"/>
          </a:xfrm>
          <a:prstGeom prst="rect">
            <a:avLst/>
          </a:prstGeom>
        </p:spPr>
        <p:txBody>
          <a:bodyPr anchor="b"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7335" y="4527448"/>
            <a:ext cx="8596669" cy="151391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</a:lvl1pPr>
            <a:lvl2pPr marL="0" indent="457200">
              <a:buClrTx/>
              <a:buSzTx/>
              <a:buNone/>
            </a:lvl2pPr>
            <a:lvl3pPr marL="0" indent="914400">
              <a:buClrTx/>
              <a:buSzTx/>
              <a:buNone/>
            </a:lvl3pPr>
            <a:lvl4pPr marL="0" indent="1371600">
              <a:buClrTx/>
              <a:buSzTx/>
              <a:buNone/>
            </a:lvl4pPr>
            <a:lvl5pPr marL="0" indent="18288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7332" y="4013200"/>
            <a:ext cx="8596670" cy="514249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/>
            </a:lvl1pPr>
            <a:lvl2pPr marL="0" indent="457200">
              <a:buClrTx/>
              <a:buSzTx/>
              <a:buNone/>
              <a:defRPr sz="2400"/>
            </a:lvl2pPr>
            <a:lvl3pPr marL="0" indent="914400">
              <a:buClrTx/>
              <a:buSzTx/>
              <a:buNone/>
              <a:defRPr sz="2400"/>
            </a:lvl3pPr>
            <a:lvl4pPr marL="0" indent="1371600">
              <a:buClrTx/>
              <a:buSzTx/>
              <a:buNone/>
              <a:defRPr sz="2400"/>
            </a:lvl4pPr>
            <a:lvl5pPr marL="0" indent="1828800">
              <a:buClrTx/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677334" y="4527448"/>
            <a:ext cx="8596670" cy="1513915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>
                <a:solidFill>
                  <a:srgbClr val="808080"/>
                </a:solidFill>
              </a:defRPr>
            </a:pPr>
            <a:endParaRPr/>
          </a:p>
        </p:txBody>
      </p:sp>
      <p:sp>
        <p:nvSpPr>
          <p:cNvPr id="147" name="TextBox 23"/>
          <p:cNvSpPr txBox="1"/>
          <p:nvPr/>
        </p:nvSpPr>
        <p:spPr>
          <a:xfrm>
            <a:off x="587589" y="469465"/>
            <a:ext cx="518161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rgbClr val="93D07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“</a:t>
            </a:r>
          </a:p>
        </p:txBody>
      </p:sp>
      <p:sp>
        <p:nvSpPr>
          <p:cNvPr id="148" name="TextBox 24"/>
          <p:cNvSpPr txBox="1"/>
          <p:nvPr/>
        </p:nvSpPr>
        <p:spPr>
          <a:xfrm>
            <a:off x="8938730" y="2565643"/>
            <a:ext cx="518161" cy="1226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>
                <a:solidFill>
                  <a:srgbClr val="93D07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”</a:t>
            </a:r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xfrm>
            <a:off x="685798" y="609600"/>
            <a:ext cx="8588204" cy="3022600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</a:lstStyle>
          <a:p>
            <a:r>
              <a:t>Title Text</a:t>
            </a:r>
          </a:p>
        </p:txBody>
      </p:sp>
      <p:sp>
        <p:nvSpPr>
          <p:cNvPr id="15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77332" y="4013200"/>
            <a:ext cx="8596670" cy="514249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2400">
                <a:solidFill>
                  <a:schemeClr val="accent1"/>
                </a:solidFill>
              </a:defRPr>
            </a:lvl1pPr>
            <a:lvl2pPr marL="0" indent="457200">
              <a:buClrTx/>
              <a:buSzTx/>
              <a:buNone/>
              <a:defRPr sz="2400">
                <a:solidFill>
                  <a:schemeClr val="accent1"/>
                </a:solidFill>
              </a:defRPr>
            </a:lvl2pPr>
            <a:lvl3pPr marL="0" indent="914400">
              <a:buClrTx/>
              <a:buSzTx/>
              <a:buNone/>
              <a:defRPr sz="2400">
                <a:solidFill>
                  <a:schemeClr val="accent1"/>
                </a:solidFill>
              </a:defRPr>
            </a:lvl3pPr>
            <a:lvl4pPr marL="0" indent="1371600">
              <a:buClrTx/>
              <a:buSzTx/>
              <a:buNone/>
              <a:defRPr sz="2400">
                <a:solidFill>
                  <a:schemeClr val="accent1"/>
                </a:solidFill>
              </a:defRPr>
            </a:lvl4pPr>
            <a:lvl5pPr marL="0" indent="1828800">
              <a:buClrTx/>
              <a:buSzTx/>
              <a:buNone/>
              <a:defRPr sz="2400">
                <a:solidFill>
                  <a:schemeClr val="accent1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677334" y="4527448"/>
            <a:ext cx="8596670" cy="1513915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>
                <a:solidFill>
                  <a:srgbClr val="808080"/>
                </a:solidFill>
              </a:defRPr>
            </a:pPr>
            <a:endParaRPr/>
          </a:p>
        </p:txBody>
      </p:sp>
      <p:sp>
        <p:nvSpPr>
          <p:cNvPr id="1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6"/>
          <p:cNvGrpSpPr/>
          <p:nvPr/>
        </p:nvGrpSpPr>
        <p:grpSpPr>
          <a:xfrm>
            <a:off x="-1" y="-8467"/>
            <a:ext cx="12192001" cy="6866468"/>
            <a:chOff x="0" y="0"/>
            <a:chExt cx="12192000" cy="6866467"/>
          </a:xfrm>
        </p:grpSpPr>
        <p:sp>
          <p:nvSpPr>
            <p:cNvPr id="2" name="Straight Connector 19"/>
            <p:cNvSpPr/>
            <p:nvPr/>
          </p:nvSpPr>
          <p:spPr>
            <a:xfrm>
              <a:off x="9371012" y="8466"/>
              <a:ext cx="1219201" cy="6858002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" name="Straight Connector 20"/>
            <p:cNvSpPr/>
            <p:nvPr/>
          </p:nvSpPr>
          <p:spPr>
            <a:xfrm flipH="1">
              <a:off x="7425266" y="3689880"/>
              <a:ext cx="4763559" cy="3176587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" name="Rectangle 23"/>
            <p:cNvSpPr/>
            <p:nvPr/>
          </p:nvSpPr>
          <p:spPr>
            <a:xfrm>
              <a:off x="9181476" y="0"/>
              <a:ext cx="300734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" name="Rectangle 25"/>
            <p:cNvSpPr/>
            <p:nvPr/>
          </p:nvSpPr>
          <p:spPr>
            <a:xfrm>
              <a:off x="9603441" y="0"/>
              <a:ext cx="2588559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" name="Isosceles Triangle 23"/>
            <p:cNvSpPr/>
            <p:nvPr/>
          </p:nvSpPr>
          <p:spPr>
            <a:xfrm>
              <a:off x="8932333" y="3056466"/>
              <a:ext cx="3259667" cy="381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" name="Rectangle 27"/>
            <p:cNvSpPr/>
            <p:nvPr/>
          </p:nvSpPr>
          <p:spPr>
            <a:xfrm>
              <a:off x="9334500" y="0"/>
              <a:ext cx="2854326" cy="686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8A26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" name="Rectangle 28"/>
            <p:cNvSpPr/>
            <p:nvPr/>
          </p:nvSpPr>
          <p:spPr>
            <a:xfrm>
              <a:off x="10898730" y="0"/>
              <a:ext cx="1290095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93D07D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9" name="Rectangle 29"/>
            <p:cNvSpPr/>
            <p:nvPr/>
          </p:nvSpPr>
          <p:spPr>
            <a:xfrm>
              <a:off x="10938998" y="0"/>
              <a:ext cx="1249826" cy="686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Isosceles Triangle 27"/>
            <p:cNvSpPr/>
            <p:nvPr/>
          </p:nvSpPr>
          <p:spPr>
            <a:xfrm>
              <a:off x="10371666" y="3598333"/>
              <a:ext cx="1817160" cy="326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1" name="Isosceles Triangle 28"/>
            <p:cNvSpPr/>
            <p:nvPr/>
          </p:nvSpPr>
          <p:spPr>
            <a:xfrm>
              <a:off x="-1" y="4021666"/>
              <a:ext cx="448734" cy="2844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049981" y="6114704"/>
            <a:ext cx="224022" cy="2184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accent1"/>
          </a:solidFill>
          <a:uFillTx/>
          <a:latin typeface="+mj-lt"/>
          <a:ea typeface="+mj-ea"/>
          <a:cs typeface="+mj-cs"/>
          <a:sym typeface="Trebuchet MS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accent1"/>
          </a:solidFill>
          <a:uFillTx/>
          <a:latin typeface="+mj-lt"/>
          <a:ea typeface="+mj-ea"/>
          <a:cs typeface="+mj-cs"/>
          <a:sym typeface="Trebuchet MS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accent1"/>
          </a:solidFill>
          <a:uFillTx/>
          <a:latin typeface="+mj-lt"/>
          <a:ea typeface="+mj-ea"/>
          <a:cs typeface="+mj-cs"/>
          <a:sym typeface="Trebuchet MS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accent1"/>
          </a:solidFill>
          <a:uFillTx/>
          <a:latin typeface="+mj-lt"/>
          <a:ea typeface="+mj-ea"/>
          <a:cs typeface="+mj-cs"/>
          <a:sym typeface="Trebuchet MS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accent1"/>
          </a:solidFill>
          <a:uFillTx/>
          <a:latin typeface="+mj-lt"/>
          <a:ea typeface="+mj-ea"/>
          <a:cs typeface="+mj-cs"/>
          <a:sym typeface="Trebuchet MS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accent1"/>
          </a:solidFill>
          <a:uFillTx/>
          <a:latin typeface="+mj-lt"/>
          <a:ea typeface="+mj-ea"/>
          <a:cs typeface="+mj-cs"/>
          <a:sym typeface="Trebuchet MS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accent1"/>
          </a:solidFill>
          <a:uFillTx/>
          <a:latin typeface="+mj-lt"/>
          <a:ea typeface="+mj-ea"/>
          <a:cs typeface="+mj-cs"/>
          <a:sym typeface="Trebuchet MS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accent1"/>
          </a:solidFill>
          <a:uFillTx/>
          <a:latin typeface="+mj-lt"/>
          <a:ea typeface="+mj-ea"/>
          <a:cs typeface="+mj-cs"/>
          <a:sym typeface="Trebuchet MS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accent1"/>
          </a:solidFill>
          <a:uFillTx/>
          <a:latin typeface="+mj-lt"/>
          <a:ea typeface="+mj-ea"/>
          <a:cs typeface="+mj-cs"/>
          <a:sym typeface="Trebuchet MS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sz="18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Trebuchet MS"/>
        </a:defRPr>
      </a:lvl1pPr>
      <a:lvl2pPr marL="778668" marR="0" indent="-321468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sz="18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Trebuchet MS"/>
        </a:defRPr>
      </a:lvl2pPr>
      <a:lvl3pPr marL="1208314" marR="0" indent="-293914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sz="18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Trebuchet MS"/>
        </a:defRPr>
      </a:lvl3pPr>
      <a:lvl4pPr marL="17145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sz="18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Trebuchet MS"/>
        </a:defRPr>
      </a:lvl4pPr>
      <a:lvl5pPr marL="21717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sz="18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Trebuchet MS"/>
        </a:defRPr>
      </a:lvl5pPr>
      <a:lvl6pPr marL="26289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sz="18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Trebuchet MS"/>
        </a:defRPr>
      </a:lvl6pPr>
      <a:lvl7pPr marL="30861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sz="18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Trebuchet MS"/>
        </a:defRPr>
      </a:lvl7pPr>
      <a:lvl8pPr marL="35433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sz="18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Trebuchet MS"/>
        </a:defRPr>
      </a:lvl8pPr>
      <a:lvl9pPr marL="40005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Char char=""/>
        <a:tabLst/>
        <a:defRPr sz="1800" b="0" i="0" u="none" strike="noStrike" cap="none" spc="0" baseline="0">
          <a:solidFill>
            <a:srgbClr val="404040"/>
          </a:solidFill>
          <a:uFillTx/>
          <a:latin typeface="+mj-lt"/>
          <a:ea typeface="+mj-ea"/>
          <a:cs typeface="+mj-cs"/>
          <a:sym typeface="Trebuchet MS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le 1"/>
          <p:cNvSpPr txBox="1">
            <a:spLocks noGrp="1"/>
          </p:cNvSpPr>
          <p:nvPr>
            <p:ph type="ctrTitle"/>
          </p:nvPr>
        </p:nvSpPr>
        <p:spPr>
          <a:xfrm>
            <a:off x="1524822" y="426851"/>
            <a:ext cx="8553124" cy="865872"/>
          </a:xfrm>
          <a:prstGeom prst="rect">
            <a:avLst/>
          </a:prstGeom>
        </p:spPr>
        <p:txBody>
          <a:bodyPr/>
          <a:lstStyle/>
          <a:p>
            <a:pPr algn="ctr" defTabSz="434340">
              <a:defRPr sz="3420">
                <a:solidFill>
                  <a:srgbClr val="3F772B"/>
                </a:solidFill>
                <a:latin typeface="Abadi"/>
                <a:ea typeface="Abadi"/>
                <a:cs typeface="Abadi"/>
                <a:sym typeface="Abadi"/>
              </a:defRPr>
            </a:pPr>
            <a:r>
              <a:rPr b="1"/>
              <a:t>God Is Everywhere</a:t>
            </a:r>
            <a:br/>
            <a:r>
              <a:rPr sz="1710"/>
              <a:t>by Drew Lane</a:t>
            </a:r>
          </a:p>
        </p:txBody>
      </p:sp>
      <p:sp>
        <p:nvSpPr>
          <p:cNvPr id="170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729485" y="6293682"/>
            <a:ext cx="7766937" cy="49953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3F772B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r>
              <a:t>© Drew Lane/Butterfly Music 2021</a:t>
            </a:r>
          </a:p>
        </p:txBody>
      </p:sp>
      <p:pic>
        <p:nvPicPr>
          <p:cNvPr id="171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50" y="194800"/>
            <a:ext cx="1333773" cy="1329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48" y="5446548"/>
            <a:ext cx="1419438" cy="1096901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Subtitle 2"/>
          <p:cNvSpPr txBox="1"/>
          <p:nvPr/>
        </p:nvSpPr>
        <p:spPr>
          <a:xfrm>
            <a:off x="1177449" y="1297557"/>
            <a:ext cx="9247870" cy="6695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200"/>
              </a:spcBef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Where do we find God? </a:t>
            </a:r>
            <a:br/>
            <a:r>
              <a:t>Where do we find God? </a:t>
            </a:r>
            <a:br/>
            <a:r>
              <a:t>In the sun and moon</a:t>
            </a:r>
            <a:br/>
            <a:r>
              <a:t>In a happy tune </a:t>
            </a:r>
            <a:br>
              <a:rPr>
                <a:latin typeface="Times Roman"/>
                <a:ea typeface="Times Roman"/>
                <a:cs typeface="Times Roman"/>
                <a:sym typeface="Times Roman"/>
              </a:rPr>
            </a:br>
            <a:r>
              <a:t>Where do we find God? 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algn="ctr">
              <a:spcBef>
                <a:spcPts val="1200"/>
              </a:spcBef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Where do we find God? </a:t>
            </a:r>
            <a:br/>
            <a:r>
              <a:t>Where do we find God? </a:t>
            </a:r>
            <a:br/>
            <a:r>
              <a:t>In the sky and sea</a:t>
            </a:r>
            <a:br/>
            <a:r>
              <a:t>In you and me </a:t>
            </a:r>
            <a:br>
              <a:rPr>
                <a:latin typeface="Times Roman"/>
                <a:ea typeface="Times Roman"/>
                <a:cs typeface="Times Roman"/>
                <a:sym typeface="Times Roman"/>
              </a:rPr>
            </a:br>
            <a:r>
              <a:t>Where do we find God?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algn="ctr">
              <a:lnSpc>
                <a:spcPct val="120000"/>
              </a:lnSpc>
              <a:defRPr sz="3000" b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algn="ctr">
              <a:spcBef>
                <a:spcPts val="1200"/>
              </a:spcBef>
              <a:defRPr sz="3000" b="1" i="1">
                <a:latin typeface="Gill Sans"/>
                <a:ea typeface="Gill Sans"/>
                <a:cs typeface="Gill Sans"/>
                <a:sym typeface="Gill Sans"/>
              </a:defRPr>
            </a:pPr>
            <a:endParaRPr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174" name="drew.png" descr="drew.png"/>
          <p:cNvPicPr>
            <a:picLocks noChangeAspect="1"/>
          </p:cNvPicPr>
          <p:nvPr/>
        </p:nvPicPr>
        <p:blipFill>
          <a:blip r:embed="rId4"/>
          <a:srcRect l="4998" r="407"/>
          <a:stretch>
            <a:fillRect/>
          </a:stretch>
        </p:blipFill>
        <p:spPr>
          <a:xfrm>
            <a:off x="10462514" y="5476254"/>
            <a:ext cx="1419439" cy="10671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GOD IS EVERYWHERE CD COVER.jpg" descr="GOD IS EVERYWHERE CD 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9703" y="148780"/>
            <a:ext cx="2044296" cy="20442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1"/>
          <p:cNvSpPr txBox="1">
            <a:spLocks noGrp="1"/>
          </p:cNvSpPr>
          <p:nvPr>
            <p:ph type="ctrTitle"/>
          </p:nvPr>
        </p:nvSpPr>
        <p:spPr>
          <a:xfrm>
            <a:off x="1729485" y="194800"/>
            <a:ext cx="7766937" cy="348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3F772B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r>
              <a:t>God Is Everywhere (2)</a:t>
            </a:r>
          </a:p>
        </p:txBody>
      </p:sp>
      <p:pic>
        <p:nvPicPr>
          <p:cNvPr id="178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50" y="194800"/>
            <a:ext cx="1333773" cy="1329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48" y="5446548"/>
            <a:ext cx="1419438" cy="1096901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ubtitle 2"/>
          <p:cNvSpPr txBox="1"/>
          <p:nvPr/>
        </p:nvSpPr>
        <p:spPr>
          <a:xfrm>
            <a:off x="569932" y="1245397"/>
            <a:ext cx="10086044" cy="5326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God is everywhere</a:t>
            </a:r>
          </a:p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God is everywhere</a:t>
            </a:r>
          </a:p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Over here and over there</a:t>
            </a:r>
          </a:p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Yeah yeah</a:t>
            </a:r>
          </a:p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God is everywhere!</a:t>
            </a:r>
          </a:p>
          <a:p>
            <a:pPr algn="ctr">
              <a:lnSpc>
                <a:spcPct val="120000"/>
              </a:lnSpc>
              <a:spcBef>
                <a:spcPts val="1200"/>
              </a:spcBef>
              <a:defRPr sz="2800" b="1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  <a:p>
            <a:pPr algn="ctr">
              <a:lnSpc>
                <a:spcPct val="120000"/>
              </a:lnSpc>
              <a:spcBef>
                <a:spcPts val="1200"/>
              </a:spcBef>
              <a:defRPr sz="2800" b="1" i="1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81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729485" y="6293682"/>
            <a:ext cx="7766937" cy="49953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3F772B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r>
              <a:t>© Drew Lane/Butterfly Music 2021</a:t>
            </a:r>
          </a:p>
        </p:txBody>
      </p:sp>
      <p:pic>
        <p:nvPicPr>
          <p:cNvPr id="182" name="drew.png" descr="drew.png"/>
          <p:cNvPicPr>
            <a:picLocks noChangeAspect="1"/>
          </p:cNvPicPr>
          <p:nvPr/>
        </p:nvPicPr>
        <p:blipFill>
          <a:blip r:embed="rId4"/>
          <a:srcRect l="4998" r="407"/>
          <a:stretch>
            <a:fillRect/>
          </a:stretch>
        </p:blipFill>
        <p:spPr>
          <a:xfrm>
            <a:off x="10462514" y="5476254"/>
            <a:ext cx="1419439" cy="10671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729485" y="6293682"/>
            <a:ext cx="7766937" cy="49953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3F772B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r>
              <a:t>© Drew Lane/Butterfly Music 202</a:t>
            </a:r>
          </a:p>
        </p:txBody>
      </p:sp>
      <p:pic>
        <p:nvPicPr>
          <p:cNvPr id="185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50" y="194800"/>
            <a:ext cx="1333773" cy="1329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48" y="5446548"/>
            <a:ext cx="1419438" cy="1096901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Subtitle 2"/>
          <p:cNvSpPr txBox="1"/>
          <p:nvPr/>
        </p:nvSpPr>
        <p:spPr>
          <a:xfrm>
            <a:off x="989019" y="945363"/>
            <a:ext cx="9247869" cy="5526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200"/>
              </a:spcBef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Where do we find God? </a:t>
            </a:r>
            <a:br/>
            <a:r>
              <a:t>Where do we find God? </a:t>
            </a:r>
            <a:br/>
            <a:r>
              <a:t>In one and all</a:t>
            </a:r>
            <a:br/>
            <a:r>
              <a:t>In big and small </a:t>
            </a:r>
            <a:br>
              <a:rPr>
                <a:latin typeface="Times Roman"/>
                <a:ea typeface="Times Roman"/>
                <a:cs typeface="Times Roman"/>
                <a:sym typeface="Times Roman"/>
              </a:rPr>
            </a:br>
            <a:r>
              <a:t>Where do we find God? 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algn="ctr">
              <a:spcBef>
                <a:spcPts val="1200"/>
              </a:spcBef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Where do we find God? </a:t>
            </a:r>
            <a:br/>
            <a:r>
              <a:t>Where do we find God? </a:t>
            </a:r>
            <a:br/>
            <a:r>
              <a:t>In night and day</a:t>
            </a:r>
            <a:br/>
            <a:r>
              <a:t>Each time we pray </a:t>
            </a:r>
            <a:br/>
            <a:r>
              <a:t>Where do we find God? </a:t>
            </a:r>
          </a:p>
        </p:txBody>
      </p:sp>
      <p:pic>
        <p:nvPicPr>
          <p:cNvPr id="188" name="drew.png" descr="drew.png"/>
          <p:cNvPicPr>
            <a:picLocks noChangeAspect="1"/>
          </p:cNvPicPr>
          <p:nvPr/>
        </p:nvPicPr>
        <p:blipFill>
          <a:blip r:embed="rId4"/>
          <a:srcRect l="4998" r="407"/>
          <a:stretch>
            <a:fillRect/>
          </a:stretch>
        </p:blipFill>
        <p:spPr>
          <a:xfrm>
            <a:off x="10462514" y="5476254"/>
            <a:ext cx="1419439" cy="1067195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Title 1"/>
          <p:cNvSpPr txBox="1">
            <a:spLocks noGrp="1"/>
          </p:cNvSpPr>
          <p:nvPr>
            <p:ph type="ctrTitle"/>
          </p:nvPr>
        </p:nvSpPr>
        <p:spPr>
          <a:xfrm>
            <a:off x="1729485" y="194800"/>
            <a:ext cx="7766937" cy="348125"/>
          </a:xfrm>
          <a:prstGeom prst="rect">
            <a:avLst/>
          </a:prstGeom>
        </p:spPr>
        <p:txBody>
          <a:bodyPr/>
          <a:lstStyle>
            <a:lvl1pPr algn="ctr" defTabSz="219455">
              <a:defRPr sz="1727">
                <a:solidFill>
                  <a:srgbClr val="3F772B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r>
              <a:t>God is Everywhere (3)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1"/>
          <p:cNvSpPr txBox="1">
            <a:spLocks noGrp="1"/>
          </p:cNvSpPr>
          <p:nvPr>
            <p:ph type="ctrTitle"/>
          </p:nvPr>
        </p:nvSpPr>
        <p:spPr>
          <a:xfrm>
            <a:off x="1729485" y="194800"/>
            <a:ext cx="7766937" cy="348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3F772B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r>
              <a:t>God Is Everywhere (4)</a:t>
            </a:r>
          </a:p>
        </p:txBody>
      </p:sp>
      <p:pic>
        <p:nvPicPr>
          <p:cNvPr id="192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50" y="194800"/>
            <a:ext cx="1333773" cy="1329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48" y="5446548"/>
            <a:ext cx="1419438" cy="1096901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Subtitle 2"/>
          <p:cNvSpPr txBox="1"/>
          <p:nvPr/>
        </p:nvSpPr>
        <p:spPr>
          <a:xfrm>
            <a:off x="569932" y="1245397"/>
            <a:ext cx="10086044" cy="5326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God is everywhere</a:t>
            </a:r>
          </a:p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God is everywhere</a:t>
            </a:r>
          </a:p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Over here and over there</a:t>
            </a:r>
          </a:p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Yeah yeah</a:t>
            </a:r>
          </a:p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God is everywhere!</a:t>
            </a:r>
          </a:p>
          <a:p>
            <a:pPr algn="ctr">
              <a:lnSpc>
                <a:spcPct val="120000"/>
              </a:lnSpc>
              <a:spcBef>
                <a:spcPts val="1200"/>
              </a:spcBef>
              <a:defRPr sz="2800" b="1">
                <a:latin typeface="Gill Sans"/>
                <a:ea typeface="Gill Sans"/>
                <a:cs typeface="Gill Sans"/>
                <a:sym typeface="Gill Sans"/>
              </a:defRPr>
            </a:pPr>
            <a:r>
              <a:t>(x2)</a:t>
            </a:r>
          </a:p>
          <a:p>
            <a:pPr algn="ctr">
              <a:lnSpc>
                <a:spcPct val="120000"/>
              </a:lnSpc>
              <a:spcBef>
                <a:spcPts val="1200"/>
              </a:spcBef>
              <a:defRPr sz="2800" b="1" i="1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95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729485" y="6293682"/>
            <a:ext cx="7766937" cy="49953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3F772B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r>
              <a:t>© Drew Lane/Butterfly Music 2021</a:t>
            </a:r>
          </a:p>
        </p:txBody>
      </p:sp>
      <p:pic>
        <p:nvPicPr>
          <p:cNvPr id="196" name="drew.png" descr="drew.png"/>
          <p:cNvPicPr>
            <a:picLocks noChangeAspect="1"/>
          </p:cNvPicPr>
          <p:nvPr/>
        </p:nvPicPr>
        <p:blipFill>
          <a:blip r:embed="rId4"/>
          <a:srcRect l="4998" r="407"/>
          <a:stretch>
            <a:fillRect/>
          </a:stretch>
        </p:blipFill>
        <p:spPr>
          <a:xfrm>
            <a:off x="10462514" y="5476254"/>
            <a:ext cx="1419439" cy="10671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itle 1"/>
          <p:cNvSpPr txBox="1">
            <a:spLocks noGrp="1"/>
          </p:cNvSpPr>
          <p:nvPr>
            <p:ph type="ctrTitle"/>
          </p:nvPr>
        </p:nvSpPr>
        <p:spPr>
          <a:xfrm>
            <a:off x="1729485" y="194800"/>
            <a:ext cx="7766937" cy="348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3F772B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r>
              <a:t>God Is Everywhere (5)</a:t>
            </a:r>
          </a:p>
        </p:txBody>
      </p:sp>
      <p:pic>
        <p:nvPicPr>
          <p:cNvPr id="199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50" y="194800"/>
            <a:ext cx="1333773" cy="1329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48" y="5446548"/>
            <a:ext cx="1419438" cy="1096901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ubtitle 2"/>
          <p:cNvSpPr txBox="1"/>
          <p:nvPr/>
        </p:nvSpPr>
        <p:spPr>
          <a:xfrm>
            <a:off x="569932" y="1245397"/>
            <a:ext cx="10086044" cy="744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200"/>
              </a:spcBef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Where do we find God? </a:t>
            </a:r>
            <a:br/>
            <a:r>
              <a:t>Where do we find God? </a:t>
            </a:r>
            <a:br/>
            <a:r>
              <a:t>In the smallest mouse </a:t>
            </a:r>
            <a:br/>
            <a:r>
              <a:t>In the biggest house </a:t>
            </a:r>
            <a:br/>
            <a:r>
              <a:t>Where do we find God? 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algn="ctr">
              <a:spcBef>
                <a:spcPts val="1200"/>
              </a:spcBef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Where do we find God? </a:t>
            </a:r>
            <a:br/>
            <a:r>
              <a:t>Where do we find God? </a:t>
            </a:r>
            <a:br/>
            <a:r>
              <a:t>In the Holy Book </a:t>
            </a:r>
            <a:br/>
            <a:r>
              <a:t>Everywhere we look </a:t>
            </a:r>
            <a:br/>
            <a:r>
              <a:t>Where do we find God? 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algn="ctr">
              <a:lnSpc>
                <a:spcPct val="120000"/>
              </a:lnSpc>
              <a:defRPr sz="3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algn="ctr">
              <a:lnSpc>
                <a:spcPct val="120000"/>
              </a:lnSpc>
              <a:spcBef>
                <a:spcPts val="1200"/>
              </a:spcBef>
              <a:defRPr sz="3000" b="1">
                <a:latin typeface="Gill Sans"/>
                <a:ea typeface="Gill Sans"/>
                <a:cs typeface="Gill Sans"/>
                <a:sym typeface="Gill Sans"/>
              </a:defRPr>
            </a:pP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algn="ctr">
              <a:lnSpc>
                <a:spcPct val="120000"/>
              </a:lnSpc>
              <a:spcBef>
                <a:spcPts val="1200"/>
              </a:spcBef>
              <a:defRPr sz="3000" b="1" i="1">
                <a:latin typeface="Gill Sans"/>
                <a:ea typeface="Gill Sans"/>
                <a:cs typeface="Gill Sans"/>
                <a:sym typeface="Gill Sans"/>
              </a:defRPr>
            </a:pPr>
            <a:endParaRPr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202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729485" y="6293682"/>
            <a:ext cx="7766937" cy="49953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3F772B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r>
              <a:t>© Drew Lane/Butterfly Music 2021</a:t>
            </a:r>
          </a:p>
        </p:txBody>
      </p:sp>
      <p:pic>
        <p:nvPicPr>
          <p:cNvPr id="203" name="drew.png" descr="drew.png"/>
          <p:cNvPicPr>
            <a:picLocks noChangeAspect="1"/>
          </p:cNvPicPr>
          <p:nvPr/>
        </p:nvPicPr>
        <p:blipFill>
          <a:blip r:embed="rId4"/>
          <a:srcRect l="4998" r="407"/>
          <a:stretch>
            <a:fillRect/>
          </a:stretch>
        </p:blipFill>
        <p:spPr>
          <a:xfrm>
            <a:off x="10462514" y="5476254"/>
            <a:ext cx="1419439" cy="10671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le 1"/>
          <p:cNvSpPr txBox="1">
            <a:spLocks noGrp="1"/>
          </p:cNvSpPr>
          <p:nvPr>
            <p:ph type="ctrTitle"/>
          </p:nvPr>
        </p:nvSpPr>
        <p:spPr>
          <a:xfrm>
            <a:off x="1729485" y="194800"/>
            <a:ext cx="7766937" cy="348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3F772B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r>
              <a:t>God Is Everywhere (6)</a:t>
            </a:r>
          </a:p>
        </p:txBody>
      </p:sp>
      <p:pic>
        <p:nvPicPr>
          <p:cNvPr id="206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50" y="194800"/>
            <a:ext cx="1333773" cy="1329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48" y="5446548"/>
            <a:ext cx="1419438" cy="1096901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Subtitle 2"/>
          <p:cNvSpPr txBox="1"/>
          <p:nvPr/>
        </p:nvSpPr>
        <p:spPr>
          <a:xfrm>
            <a:off x="569932" y="1245397"/>
            <a:ext cx="10086044" cy="5326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God is everywhere</a:t>
            </a:r>
          </a:p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God is everywhere</a:t>
            </a:r>
          </a:p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Over here and over there</a:t>
            </a:r>
          </a:p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Yeah yeah</a:t>
            </a:r>
          </a:p>
          <a:p>
            <a:pPr algn="ctr">
              <a:lnSpc>
                <a:spcPct val="120000"/>
              </a:lnSpc>
              <a:defRPr sz="4000" b="1" i="1">
                <a:solidFill>
                  <a:srgbClr val="22222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God is everywhere!</a:t>
            </a:r>
          </a:p>
          <a:p>
            <a:pPr algn="ctr">
              <a:lnSpc>
                <a:spcPct val="120000"/>
              </a:lnSpc>
              <a:spcBef>
                <a:spcPts val="1200"/>
              </a:spcBef>
              <a:defRPr sz="2800" b="1">
                <a:latin typeface="Gill Sans"/>
                <a:ea typeface="Gill Sans"/>
                <a:cs typeface="Gill Sans"/>
                <a:sym typeface="Gill Sans"/>
              </a:defRPr>
            </a:pPr>
            <a:r>
              <a:t>(x2)</a:t>
            </a:r>
          </a:p>
          <a:p>
            <a:pPr algn="ctr">
              <a:lnSpc>
                <a:spcPct val="120000"/>
              </a:lnSpc>
              <a:spcBef>
                <a:spcPts val="1200"/>
              </a:spcBef>
              <a:defRPr sz="2800" b="1" i="1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09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729485" y="6293682"/>
            <a:ext cx="7766937" cy="49953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3F772B"/>
                </a:solidFill>
                <a:latin typeface="Abadi"/>
                <a:ea typeface="Abadi"/>
                <a:cs typeface="Abadi"/>
                <a:sym typeface="Abadi"/>
              </a:defRPr>
            </a:lvl1pPr>
          </a:lstStyle>
          <a:p>
            <a:r>
              <a:t>© Drew Lane/Butterfly Music 2021</a:t>
            </a:r>
          </a:p>
        </p:txBody>
      </p:sp>
      <p:pic>
        <p:nvPicPr>
          <p:cNvPr id="210" name="drew.png" descr="drew.png"/>
          <p:cNvPicPr>
            <a:picLocks noChangeAspect="1"/>
          </p:cNvPicPr>
          <p:nvPr/>
        </p:nvPicPr>
        <p:blipFill>
          <a:blip r:embed="rId4"/>
          <a:srcRect l="4998" r="407"/>
          <a:stretch>
            <a:fillRect/>
          </a:stretch>
        </p:blipFill>
        <p:spPr>
          <a:xfrm>
            <a:off x="10462514" y="5476254"/>
            <a:ext cx="1419439" cy="10671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0000FF"/>
      </a:hlink>
      <a:folHlink>
        <a:srgbClr val="FF00FF"/>
      </a:folHlink>
    </a:clrScheme>
    <a:fontScheme name="Facet">
      <a:majorFont>
        <a:latin typeface="Trebuchet MS"/>
        <a:ea typeface="Trebuchet MS"/>
        <a:cs typeface="Trebuchet MS"/>
      </a:majorFont>
      <a:minorFont>
        <a:latin typeface="Helvetica"/>
        <a:ea typeface="Helvetica"/>
        <a:cs typeface="Helvetica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0000FF"/>
      </a:hlink>
      <a:folHlink>
        <a:srgbClr val="FF00FF"/>
      </a:folHlink>
    </a:clrScheme>
    <a:fontScheme name="Facet">
      <a:majorFont>
        <a:latin typeface="Trebuchet MS"/>
        <a:ea typeface="Trebuchet MS"/>
        <a:cs typeface="Trebuchet MS"/>
      </a:majorFont>
      <a:minorFont>
        <a:latin typeface="Helvetica"/>
        <a:ea typeface="Helvetica"/>
        <a:cs typeface="Helvetica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Times Roman</vt:lpstr>
      <vt:lpstr>Trebuchet MS</vt:lpstr>
      <vt:lpstr>Facet</vt:lpstr>
      <vt:lpstr>God Is Everywhere by Drew Lane</vt:lpstr>
      <vt:lpstr>God Is Everywhere (2)</vt:lpstr>
      <vt:lpstr>God is Everywhere (3)</vt:lpstr>
      <vt:lpstr>God Is Everywhere (4)</vt:lpstr>
      <vt:lpstr>God Is Everywhere (5)</vt:lpstr>
      <vt:lpstr>God Is Everywhere (6)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Andrew Chinn - Butterfly Music</cp:lastModifiedBy>
  <cp:revision>1</cp:revision>
  <dcterms:modified xsi:type="dcterms:W3CDTF">2025-02-24T07:27:10Z</dcterms:modified>
</cp:coreProperties>
</file>