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Of All Hearts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472770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justice, God of truth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wonder, God of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mercy, God of all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all hearts, God of mine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 I was hungry and you fed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was lonely and you reached for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brought Good News, set captives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God’s justice flow like a stream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09B525-D60A-4189-BA37-C8132FC8B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1225" y="194801"/>
            <a:ext cx="1693431" cy="123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9249">
        <p159:morph option="byObject"/>
      </p:transition>
    </mc:Choice>
    <mc:Fallback>
      <p:transition spd="slow" advTm="29249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Of All Hearts (2)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169524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justice, God of truth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wonder, God of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mercy, God of all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all hearts, God of mine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In my healing, I gave new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my dying I gave new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Promise of the prophets, stiller of the storm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God’s hope live in you 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20A10B-5FD0-46A1-83E8-E27998E67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1225" y="194801"/>
            <a:ext cx="1693431" cy="123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3448">
        <p159:morph option="byObject"/>
      </p:transition>
    </mc:Choice>
    <mc:Fallback>
      <p:transition spd="slow" advTm="2344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Of All Hearts (3)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169524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justice, God of truth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wonder, God of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mercy, God of all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all hearts, God of mine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 Sent by God, source of all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Called to forgive, forgiven are we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gift of the Spirit sets you apart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God’s forgiveness, flow in your heart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ED7B16-0B8F-4E0C-BE0B-B202C5403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1225" y="194801"/>
            <a:ext cx="1693431" cy="123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20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3448">
        <p159:morph option="byObject"/>
      </p:transition>
    </mc:Choice>
    <mc:Fallback>
      <p:transition spd="slow" advTm="23448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Of All Hearts (4)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169524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justice, God of truth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wonder, God of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mercy, God of all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all hearts, God of mine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4. Called to the table, called to the feast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Woman and man, people of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One in God’s Spirit, one in God’s Son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Call to all people, called to be one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9D2792-5369-4917-BF71-152C179A9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1225" y="194801"/>
            <a:ext cx="1693431" cy="123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882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3448">
        <p159:morph option="byObject"/>
      </p:transition>
    </mc:Choice>
    <mc:Fallback>
      <p:transition spd="slow" advTm="23448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307</TotalTime>
  <Words>311</Words>
  <Application>Microsoft Office PowerPoint</Application>
  <PresentationFormat>Widescreen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God Of All Hearts by Andrew Chinn</vt:lpstr>
      <vt:lpstr>God Of All Hearts (2) by Andrew Chinn</vt:lpstr>
      <vt:lpstr>God Of All Hearts (3) by Andrew Chinn</vt:lpstr>
      <vt:lpstr>God Of All Hearts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28</cp:revision>
  <dcterms:created xsi:type="dcterms:W3CDTF">2021-01-04T06:59:08Z</dcterms:created>
  <dcterms:modified xsi:type="dcterms:W3CDTF">2021-04-13T09:50:25Z</dcterms:modified>
</cp:coreProperties>
</file>