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86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8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6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83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95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8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8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9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3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4560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35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2688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2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7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3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Grace Before Meals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</a:t>
            </a:r>
            <a:r>
              <a:rPr lang="en-US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Chinn 2002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115959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name of the Father, and of the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of the Holy Spirit, Amen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Bless this food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bless the hands that prepared it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bless the love that we share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give thanks to you our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name of the Father, and of the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of the Holy Spirit, Amen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5122" name="Picture 2" descr="Image result for Grace before meals school">
            <a:extLst>
              <a:ext uri="{FF2B5EF4-FFF2-40B4-BE49-F238E27FC236}">
                <a16:creationId xmlns:a16="http://schemas.microsoft.com/office/drawing/2014/main" id="{8D758F3C-3E98-41E6-B73C-279838338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541" y="194801"/>
            <a:ext cx="2161408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423</TotalTime>
  <Words>71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Trebuchet MS</vt:lpstr>
      <vt:lpstr>Wingdings 3</vt:lpstr>
      <vt:lpstr>Facet</vt:lpstr>
      <vt:lpstr>Grace Before Meals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39</cp:revision>
  <dcterms:created xsi:type="dcterms:W3CDTF">2021-01-04T06:59:08Z</dcterms:created>
  <dcterms:modified xsi:type="dcterms:W3CDTF">2021-04-13T11:58:29Z</dcterms:modified>
</cp:coreProperties>
</file>