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5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8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5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2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6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5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5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99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2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8622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58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8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6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3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River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180731" y="1455026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1. I am the river and the river is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flow from the mountain, through the valley to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I roll and I wander and sing life’s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river runs deep and the river runs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Water of life, the work of God’s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of Creation running through the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River of life with water so pure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from God giving life anew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3" name="Picture 22" descr="A picture containing sky, snow, outdoor, nature&#10;&#10;Description automatically generated">
            <a:extLst>
              <a:ext uri="{FF2B5EF4-FFF2-40B4-BE49-F238E27FC236}">
                <a16:creationId xmlns:a16="http://schemas.microsoft.com/office/drawing/2014/main" id="{2D65FE78-7096-45F9-976E-CD6D7FAF2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7381" y="246276"/>
            <a:ext cx="1813568" cy="12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39723">
        <p159:morph option="byObject"/>
      </p:transition>
    </mc:Choice>
    <mc:Fallback>
      <p:transition spd="slow" advTm="39723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River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2. I am the mountain and the mountain is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reach from the heavens, part of God’s majesty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gather all the rain from the skies up above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send it down to earth, a sign of God’s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Mountain of life, the work of God’s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of creation high above the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Wellspring of life, sacred place on high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 gift from God reaching up to the sky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6" name="Picture 5" descr="A picture containing mountain, snow, sky, outdoor&#10;&#10;Description automatically generated">
            <a:extLst>
              <a:ext uri="{FF2B5EF4-FFF2-40B4-BE49-F238E27FC236}">
                <a16:creationId xmlns:a16="http://schemas.microsoft.com/office/drawing/2014/main" id="{7D257AC1-029F-49CD-808D-EF5D4A1663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000" y="194801"/>
            <a:ext cx="1900931" cy="126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033">
        <p159:morph option="byObject"/>
      </p:transition>
    </mc:Choice>
    <mc:Fallback>
      <p:transition spd="slow" advTm="2503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River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3. I am the ocean and the ocean is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Giver of life with the winds so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roll and I thunder from the shallow to the deep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All around this world there is life in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Ocean of life, the work of God’s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of creation, the sea and the sands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Giver of life, the ocean so blue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from God for me and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8" name="Picture 7" descr="A tree in the water&#10;&#10;Description automatically generated with low confidence">
            <a:extLst>
              <a:ext uri="{FF2B5EF4-FFF2-40B4-BE49-F238E27FC236}">
                <a16:creationId xmlns:a16="http://schemas.microsoft.com/office/drawing/2014/main" id="{D3CE3CFB-5C23-4445-A7B1-BDA06AD53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865" y="173545"/>
            <a:ext cx="2113255" cy="1408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033">
        <p159:morph option="byObject"/>
      </p:transition>
    </mc:Choice>
    <mc:Fallback>
      <p:transition spd="slow" advTm="25033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River (4)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4. I am the land and the land is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top of mountain to the edge of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plants and the animals find life in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From the largest of creatures to the mustard seed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Earth of life, the work of God’s hand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of creation, all across the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Heart of life, deep within the earth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Gift from God the land gives birth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8" name="Picture 7" descr="A grassy hill with tree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98E85527-B095-4343-B5CA-AF45D6C855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3011" y="205065"/>
            <a:ext cx="2217938" cy="147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923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033">
        <p159:morph option="byObject"/>
      </p:transition>
    </mc:Choice>
    <mc:Fallback>
      <p:transition spd="slow" advTm="25033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River (5)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727970" y="2215884"/>
            <a:ext cx="10511160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river and the river is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 flow from the mountain,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through the valley to the sea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As I roll and I wander and sing life’s song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The river runs deep and the river runs strong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9" name="Picture 8" descr="A picture containing sky, snow, outdoor, nature&#10;&#10;Description automatically generated">
            <a:extLst>
              <a:ext uri="{FF2B5EF4-FFF2-40B4-BE49-F238E27FC236}">
                <a16:creationId xmlns:a16="http://schemas.microsoft.com/office/drawing/2014/main" id="{1BFC0868-FBC3-4766-9B70-255453EF4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384" y="316023"/>
            <a:ext cx="1813568" cy="120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799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5033">
        <p159:morph option="byObject"/>
      </p:transition>
    </mc:Choice>
    <mc:Fallback>
      <p:transition spd="slow" advTm="25033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2874</TotalTime>
  <Words>407</Words>
  <Application>Microsoft Office PowerPoint</Application>
  <PresentationFormat>Widescreen</PresentationFormat>
  <Paragraphs>51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Abadi</vt:lpstr>
      <vt:lpstr>Arial</vt:lpstr>
      <vt:lpstr>Trebuchet MS</vt:lpstr>
      <vt:lpstr>Wingdings 3</vt:lpstr>
      <vt:lpstr>Facet</vt:lpstr>
      <vt:lpstr>I Am The River by Andrew Chinn</vt:lpstr>
      <vt:lpstr>I Am The River (2) by Andrew Chinn</vt:lpstr>
      <vt:lpstr>I Am The River (3) by Andrew Chinn</vt:lpstr>
      <vt:lpstr>I Am The River (4) by Andrew Chinn</vt:lpstr>
      <vt:lpstr>I Am The River (5)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61</cp:revision>
  <dcterms:created xsi:type="dcterms:W3CDTF">2021-01-04T06:59:08Z</dcterms:created>
  <dcterms:modified xsi:type="dcterms:W3CDTF">2021-04-15T23:10:36Z</dcterms:modified>
</cp:coreProperties>
</file>