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8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5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2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6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5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99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2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622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8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6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3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Me Now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82780" y="145502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On this journey of life, we gently weave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Footprints in the sand, our memories we leave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We join with each other, hearts become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Surrounded by many, surrounded in love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arms,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Wherever I am,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heart,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Forever with you, home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96948B-6690-4B2D-8AD6-E6893D311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029" y="264485"/>
            <a:ext cx="1684531" cy="1074435"/>
          </a:xfrm>
          <a:prstGeom prst="rect">
            <a:avLst/>
          </a:prstGeom>
        </p:spPr>
      </p:pic>
      <p:pic>
        <p:nvPicPr>
          <p:cNvPr id="1028" name="Picture 4" descr="&quot;Footprints in the Sand&quot; Poem Meaning &amp; Biblical Hope">
            <a:extLst>
              <a:ext uri="{FF2B5EF4-FFF2-40B4-BE49-F238E27FC236}">
                <a16:creationId xmlns:a16="http://schemas.microsoft.com/office/drawing/2014/main" id="{76B39608-1D1B-4D3A-AC97-5538803C1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84" y="5402974"/>
            <a:ext cx="2357068" cy="122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58699">
        <p159:morph option="byObject"/>
      </p:transition>
    </mc:Choice>
    <mc:Fallback>
      <p:transition spd="slow" advTm="58699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Me Now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1150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at times it seemed that I walked alone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 footprints beside me, was I on my own?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those darkest hours, when I was so low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 lifted me and carried me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arms,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Wherever I am,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heart,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Forever with you, home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6D29BF6-9628-4272-B5DB-EB62F7A09D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029" y="264485"/>
            <a:ext cx="1684531" cy="1074435"/>
          </a:xfrm>
          <a:prstGeom prst="rect">
            <a:avLst/>
          </a:prstGeom>
        </p:spPr>
      </p:pic>
      <p:pic>
        <p:nvPicPr>
          <p:cNvPr id="14" name="Picture 4" descr="&quot;Footprints in the Sand&quot; Poem Meaning &amp; Biblical Hope">
            <a:extLst>
              <a:ext uri="{FF2B5EF4-FFF2-40B4-BE49-F238E27FC236}">
                <a16:creationId xmlns:a16="http://schemas.microsoft.com/office/drawing/2014/main" id="{623463FB-3AFF-4126-B4B3-16BE9930E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84" y="5402974"/>
            <a:ext cx="2357068" cy="122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42908">
        <p159:morph option="byObject"/>
      </p:transition>
    </mc:Choice>
    <mc:Fallback>
      <p:transition spd="slow" advTm="42908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Carry Me Now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2012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12611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In my life I have danced in the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Journeyed through days and into the night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Through darkest hours, I have been drawn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now you lead me to a new dawn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arms,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Wherever I am,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Oh carry me now, in your heart, oh carry me now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Forever with you, home in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330778C-4BDE-48E7-B1C2-7313CDB61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029" y="264485"/>
            <a:ext cx="1684531" cy="1074435"/>
          </a:xfrm>
          <a:prstGeom prst="rect">
            <a:avLst/>
          </a:prstGeom>
        </p:spPr>
      </p:pic>
      <p:pic>
        <p:nvPicPr>
          <p:cNvPr id="13" name="Picture 4" descr="&quot;Footprints in the Sand&quot; Poem Meaning &amp; Biblical Hope">
            <a:extLst>
              <a:ext uri="{FF2B5EF4-FFF2-40B4-BE49-F238E27FC236}">
                <a16:creationId xmlns:a16="http://schemas.microsoft.com/office/drawing/2014/main" id="{EDB24975-D1FA-42A6-8DE7-E990B8FC5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84" y="5402974"/>
            <a:ext cx="2357068" cy="1227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42842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89033">
        <p159:morph option="byObject"/>
      </p:transition>
    </mc:Choice>
    <mc:Fallback>
      <p:transition spd="slow" advTm="89033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1682</TotalTime>
  <Words>266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Carry Me Now by Andrew Chinn</vt:lpstr>
      <vt:lpstr>Carry Me Now (2) by Andrew Chinn</vt:lpstr>
      <vt:lpstr>Carry Me Now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54</cp:revision>
  <dcterms:created xsi:type="dcterms:W3CDTF">2021-01-04T06:59:08Z</dcterms:created>
  <dcterms:modified xsi:type="dcterms:W3CDTF">2021-04-15T03:18:03Z</dcterms:modified>
</cp:coreProperties>
</file>