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890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520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31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336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212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421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820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04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34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99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32244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512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57248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433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261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41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56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78661"/>
            <a:ext cx="7766936" cy="865870"/>
          </a:xfrm>
        </p:spPr>
        <p:txBody>
          <a:bodyPr/>
          <a:lstStyle/>
          <a:p>
            <a:pPr algn="ctr"/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God Of The Morning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 2000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524823" y="1277980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God of the Morning, God of my song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God be with me, all my life long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In each breath that I take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and each song that I sing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God be with me, God of Morning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1.	Darkness embraces the earth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And silence shrouds our sleep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Silently creeping, your light finds its way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And touches our earth with your peace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16" name="Picture 15" descr="A person smiling for the camera&#10;&#10;Description automatically generated with low confidence">
            <a:extLst>
              <a:ext uri="{FF2B5EF4-FFF2-40B4-BE49-F238E27FC236}">
                <a16:creationId xmlns:a16="http://schemas.microsoft.com/office/drawing/2014/main" id="{3FD7B90A-55FE-4346-A513-43A43C37AE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219" y="5502213"/>
            <a:ext cx="1419437" cy="1074435"/>
          </a:xfrm>
          <a:prstGeom prst="rect">
            <a:avLst/>
          </a:prstGeom>
        </p:spPr>
      </p:pic>
      <p:pic>
        <p:nvPicPr>
          <p:cNvPr id="17" name="Picture 16" descr="A picture containing outdoor, sky, water, sunset&#10;&#10;Description automatically generated">
            <a:extLst>
              <a:ext uri="{FF2B5EF4-FFF2-40B4-BE49-F238E27FC236}">
                <a16:creationId xmlns:a16="http://schemas.microsoft.com/office/drawing/2014/main" id="{7E099419-C334-4530-B31B-41323401D9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1451" y="194801"/>
            <a:ext cx="1432869" cy="1074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90628">
        <p159:morph option="byObject"/>
      </p:transition>
    </mc:Choice>
    <mc:Fallback>
      <p:transition spd="slow" advTm="90628">
        <p:fade/>
      </p:transition>
    </mc:Fallback>
  </mc:AlternateContent>
  <p:extLst>
    <p:ext uri="{E180D4A7-C9FB-4DFB-919C-405C955672EB}">
      <p14:showEvtLst xmlns:p14="http://schemas.microsoft.com/office/powerpoint/2010/main">
        <p14:playEvt time="0" objId="1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8" y="237143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God Of The Morning (2)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2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8" y="6332346"/>
            <a:ext cx="7766936" cy="42220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 2000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744680" y="1169524"/>
            <a:ext cx="8702639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God of the Morning, God of my song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God be with me, all my life long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In each breath that I take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and each song that I sing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God be with me, God of Morning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2. One voice reaches out to the light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And a song is gently begun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One voice becomes many, all joined as one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 chorus of joy to Your Sun!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solidFill>
                <a:srgbClr val="0070C0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Picture 14" descr="A person smiling for the camera&#10;&#10;Description automatically generated with low confidence">
            <a:extLst>
              <a:ext uri="{FF2B5EF4-FFF2-40B4-BE49-F238E27FC236}">
                <a16:creationId xmlns:a16="http://schemas.microsoft.com/office/drawing/2014/main" id="{C7A88201-A767-4D2A-8CCC-9B7EBFAB06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219" y="5502213"/>
            <a:ext cx="1419437" cy="1074435"/>
          </a:xfrm>
          <a:prstGeom prst="rect">
            <a:avLst/>
          </a:prstGeom>
        </p:spPr>
      </p:pic>
      <p:pic>
        <p:nvPicPr>
          <p:cNvPr id="13" name="Picture 12" descr="A picture containing outdoor, sky, water, sunset&#10;&#10;Description automatically generated">
            <a:extLst>
              <a:ext uri="{FF2B5EF4-FFF2-40B4-BE49-F238E27FC236}">
                <a16:creationId xmlns:a16="http://schemas.microsoft.com/office/drawing/2014/main" id="{334EF311-6AB4-46BE-8D1D-AEDC253D6A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1451" y="194801"/>
            <a:ext cx="1432869" cy="1074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52273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55548">
        <p159:morph option="byObject"/>
      </p:transition>
    </mc:Choice>
    <mc:Fallback>
      <p:transition spd="slow" advTm="55548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8" y="237143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God Of The Morning (3)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2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8" y="6332346"/>
            <a:ext cx="7766936" cy="42220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 2000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744680" y="1169524"/>
            <a:ext cx="8702639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God of the Morning, God of my song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God be with me, all my life long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In each breath that I take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and each song that I sing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God be with me, God of Morning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3.	Darkness to royal blue, The stars gently fade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the coolness of early morn heralds the day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The first light of morning  turns darkness to blue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The earth it awakens, Your morning anew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solidFill>
                <a:srgbClr val="0070C0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Picture 14" descr="A person smiling for the camera&#10;&#10;Description automatically generated with low confidence">
            <a:extLst>
              <a:ext uri="{FF2B5EF4-FFF2-40B4-BE49-F238E27FC236}">
                <a16:creationId xmlns:a16="http://schemas.microsoft.com/office/drawing/2014/main" id="{C7A88201-A767-4D2A-8CCC-9B7EBFAB06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219" y="5502213"/>
            <a:ext cx="1419437" cy="1074435"/>
          </a:xfrm>
          <a:prstGeom prst="rect">
            <a:avLst/>
          </a:prstGeom>
        </p:spPr>
      </p:pic>
      <p:pic>
        <p:nvPicPr>
          <p:cNvPr id="12" name="Picture 11" descr="A picture containing outdoor, sky, water, sunset&#10;&#10;Description automatically generated">
            <a:extLst>
              <a:ext uri="{FF2B5EF4-FFF2-40B4-BE49-F238E27FC236}">
                <a16:creationId xmlns:a16="http://schemas.microsoft.com/office/drawing/2014/main" id="{29DC86B6-5E11-483E-81D7-83BA112238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1451" y="194801"/>
            <a:ext cx="1432869" cy="1074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42013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55279">
        <p159:morph option="byObject"/>
      </p:transition>
    </mc:Choice>
    <mc:Fallback>
      <p:transition spd="slow" advTm="55279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8" y="237143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God Of The Morning (4)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2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8" y="6332346"/>
            <a:ext cx="7766936" cy="42220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 2000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744680" y="1025241"/>
            <a:ext cx="8702639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God of the Morning, God of my song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God be with me, all my life long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In each breath that I take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and each song that I sing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God be with me, God of Morning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4. Closing my eyes to your touch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Gently I turn to the dawn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First warming rays, touching my face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God with me, God of morn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solidFill>
                <a:srgbClr val="0070C0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Picture 14" descr="A person smiling for the camera&#10;&#10;Description automatically generated with low confidence">
            <a:extLst>
              <a:ext uri="{FF2B5EF4-FFF2-40B4-BE49-F238E27FC236}">
                <a16:creationId xmlns:a16="http://schemas.microsoft.com/office/drawing/2014/main" id="{C7A88201-A767-4D2A-8CCC-9B7EBFAB06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219" y="5502213"/>
            <a:ext cx="1419437" cy="1074435"/>
          </a:xfrm>
          <a:prstGeom prst="rect">
            <a:avLst/>
          </a:prstGeom>
        </p:spPr>
      </p:pic>
      <p:pic>
        <p:nvPicPr>
          <p:cNvPr id="11" name="Picture 10" descr="A picture containing outdoor, sky, water, sunset&#10;&#10;Description automatically generated">
            <a:extLst>
              <a:ext uri="{FF2B5EF4-FFF2-40B4-BE49-F238E27FC236}">
                <a16:creationId xmlns:a16="http://schemas.microsoft.com/office/drawing/2014/main" id="{BA167259-7D0E-4052-9CAA-B139F04C35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1451" y="194801"/>
            <a:ext cx="1432869" cy="1074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88827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120407">
        <p159:morph option="byObject"/>
      </p:transition>
    </mc:Choice>
    <mc:Fallback>
      <p:transition spd="slow" advTm="120407">
        <p:fade/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348</TotalTime>
  <Words>333</Words>
  <Application>Microsoft Office PowerPoint</Application>
  <PresentationFormat>Widescreen</PresentationFormat>
  <Paragraphs>48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Abadi</vt:lpstr>
      <vt:lpstr>Arial</vt:lpstr>
      <vt:lpstr>Trebuchet MS</vt:lpstr>
      <vt:lpstr>Wingdings 3</vt:lpstr>
      <vt:lpstr>Facet</vt:lpstr>
      <vt:lpstr>God Of The Morning by Andrew Chinn</vt:lpstr>
      <vt:lpstr>God Of The Morning (2) by Andrew Chinn</vt:lpstr>
      <vt:lpstr>God Of The Morning (3) by Andrew Chinn</vt:lpstr>
      <vt:lpstr>God Of The Morning (4) by Andrew Chinn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Andrew Chinn</dc:creator>
  <cp:lastModifiedBy>Andrew Chinn</cp:lastModifiedBy>
  <cp:revision>32</cp:revision>
  <dcterms:created xsi:type="dcterms:W3CDTF">2021-01-04T06:59:08Z</dcterms:created>
  <dcterms:modified xsi:type="dcterms:W3CDTF">2021-04-13T10:31:45Z</dcterms:modified>
</cp:coreProperties>
</file>