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God Gave Me (The Senses Song)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472770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God gave me eyes to see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wonders of the world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joy of the sunrise,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creatures of the earth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see the moon and stars,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</a:t>
            </a:r>
            <a:r>
              <a:rPr lang="en-US" sz="3600" kern="1200" dirty="0" err="1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colours</a:t>
            </a: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 of the rainbow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smiles of my family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as I learn and grow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76D144-ABF0-4253-BEE8-B36D9DBF14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1894" y="249526"/>
            <a:ext cx="2130625" cy="92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4455">
        <p159:morph option="byObject"/>
      </p:transition>
    </mc:Choice>
    <mc:Fallback>
      <p:transition spd="slow" advTm="44455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God Gave Me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44680" y="1169524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God gave me ears to hear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wonders of the world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sounds of music,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of whispers, shouts and words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hear the roar of a lion,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lorikeet’s sweet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hear a song of joy,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so I can sing along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028" name="Picture 4" descr="Image result for ear">
            <a:extLst>
              <a:ext uri="{FF2B5EF4-FFF2-40B4-BE49-F238E27FC236}">
                <a16:creationId xmlns:a16="http://schemas.microsoft.com/office/drawing/2014/main" id="{189C31C4-733E-49E8-8027-F579C0DEE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7222" y="233165"/>
            <a:ext cx="2097434" cy="129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32579">
        <p159:morph option="byObject"/>
      </p:transition>
    </mc:Choice>
    <mc:Fallback>
      <p:transition spd="slow" advTm="32579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God Gave Me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44680" y="1159669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God gave me a nose to smell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wonders of the world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sweet scent of roses,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fresh spring morning air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smell of the ocean,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summer’s salty sea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scents of the seasons,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smell of a Christmas tree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10DCC4-DFB9-47C0-9C63-65C978ABB5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364" t="28479" r="50850" b="35923"/>
          <a:stretch/>
        </p:blipFill>
        <p:spPr>
          <a:xfrm>
            <a:off x="10437130" y="237143"/>
            <a:ext cx="1507526" cy="16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602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32763">
        <p159:morph option="byObject"/>
      </p:transition>
    </mc:Choice>
    <mc:Fallback>
      <p:transition spd="slow" advTm="32763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God Gave Me (4)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44680" y="1275007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God gave me skin to feel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wonders of the world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When I hold a hand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or pat a kitten’s fur    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sun on my face,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wind blowing through my hair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share a hug,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show I really care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3074" name="Picture 2" descr="Image result for fingers touching">
            <a:extLst>
              <a:ext uri="{FF2B5EF4-FFF2-40B4-BE49-F238E27FC236}">
                <a16:creationId xmlns:a16="http://schemas.microsoft.com/office/drawing/2014/main" id="{9DE6A9FD-1396-4D7A-9641-740C57DFB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7177" y="239813"/>
            <a:ext cx="1797479" cy="119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1924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61230">
        <p159:morph option="byObject"/>
      </p:transition>
    </mc:Choice>
    <mc:Fallback>
      <p:transition spd="slow" advTm="6123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God Gave Me (5)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44680" y="1275007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God gave me a tongue to taste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wonders of the world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Oranges, apples,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mangoes and juicy pears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 cool drink of water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on a very hot summer’s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all our senses,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we give thanks and praise!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1189CE-C966-4EC7-BCE9-4DCFCDC24C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51" t="23301" r="50000" b="38770"/>
          <a:stretch/>
        </p:blipFill>
        <p:spPr>
          <a:xfrm>
            <a:off x="10441926" y="274857"/>
            <a:ext cx="1455555" cy="132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952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61230">
        <p159:morph option="byObject"/>
      </p:transition>
    </mc:Choice>
    <mc:Fallback>
      <p:transition spd="slow" advTm="61230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276</TotalTime>
  <Words>292</Words>
  <Application>Microsoft Office PowerPoint</Application>
  <PresentationFormat>Widescreen</PresentationFormat>
  <Paragraphs>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Abadi</vt:lpstr>
      <vt:lpstr>Arial</vt:lpstr>
      <vt:lpstr>Trebuchet MS</vt:lpstr>
      <vt:lpstr>Wingdings 3</vt:lpstr>
      <vt:lpstr>Facet</vt:lpstr>
      <vt:lpstr>God Gave Me (The Senses Song) by Andrew Chinn</vt:lpstr>
      <vt:lpstr>God Gave Me (2) by Andrew Chinn</vt:lpstr>
      <vt:lpstr>God Gave Me (3) by Andrew Chinn</vt:lpstr>
      <vt:lpstr>God Gave Me (4) by Andrew Chinn</vt:lpstr>
      <vt:lpstr>God Gave Me (5)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25</cp:revision>
  <dcterms:created xsi:type="dcterms:W3CDTF">2021-01-04T06:59:08Z</dcterms:created>
  <dcterms:modified xsi:type="dcterms:W3CDTF">2021-04-13T09:19:30Z</dcterms:modified>
</cp:coreProperties>
</file>