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1647" y="243828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Celebrate – Easter 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Jane Mitchell 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5C2F04E0-5A94-406F-8B47-7711BC063735}"/>
              </a:ext>
            </a:extLst>
          </p:cNvPr>
          <p:cNvSpPr txBox="1">
            <a:spLocks noChangeArrowheads="1"/>
          </p:cNvSpPr>
          <p:nvPr/>
        </p:nvSpPr>
        <p:spPr>
          <a:xfrm>
            <a:off x="1707035" y="1524773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Welcome to our celebration 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come and join the congregation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Lift your voice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Clap your hands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>
              <a:buFontTx/>
              <a:buNone/>
            </a:pPr>
            <a:endParaRPr lang="en-US" altLang="en-US" sz="13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9158">
        <p159:morph option="byObject"/>
      </p:transition>
    </mc:Choice>
    <mc:Fallback>
      <p:transition spd="slow" advTm="19158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25862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Celebrate – Easter  (2)</a:t>
            </a:r>
            <a:b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6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132606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F992B4-1828-4467-820F-3A719F524810}"/>
              </a:ext>
            </a:extLst>
          </p:cNvPr>
          <p:cNvSpPr txBox="1">
            <a:spLocks noChangeArrowheads="1"/>
          </p:cNvSpPr>
          <p:nvPr/>
        </p:nvSpPr>
        <p:spPr>
          <a:xfrm>
            <a:off x="1018131" y="1012810"/>
            <a:ext cx="9189647" cy="572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8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Jesus Christ has risen</a:t>
            </a:r>
          </a:p>
          <a:p>
            <a:pPr algn="ctr"/>
            <a:r>
              <a:rPr lang="en-AU" sz="48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Happy Easter Day</a:t>
            </a:r>
          </a:p>
          <a:p>
            <a:pPr algn="ctr"/>
            <a:r>
              <a:rPr lang="en-AU" sz="4800" dirty="0">
                <a:solidFill>
                  <a:srgbClr val="0070C0"/>
                </a:solidFill>
                <a:ea typeface="Times New Roman" panose="02020603050405020304" pitchFamily="18" charset="0"/>
              </a:rPr>
              <a:t>God has conquered death for all</a:t>
            </a:r>
          </a:p>
          <a:p>
            <a:pPr algn="ctr"/>
            <a:r>
              <a:rPr lang="en-AU" sz="48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Hip, hip, hip </a:t>
            </a:r>
            <a:r>
              <a:rPr lang="en-AU" sz="4800" dirty="0">
                <a:solidFill>
                  <a:srgbClr val="0070C0"/>
                </a:solidFill>
                <a:ea typeface="Times New Roman" panose="02020603050405020304" pitchFamily="18" charset="0"/>
              </a:rPr>
              <a:t>hooray!</a:t>
            </a:r>
            <a:endParaRPr lang="en-AU" sz="48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895">
        <p159:morph option="byObject"/>
      </p:transition>
    </mc:Choice>
    <mc:Fallback>
      <p:transition spd="slow" advTm="989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2123" y="455235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Celebrate – Easter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1CB2E963-F7D5-4E97-85D6-11DB50F83E84}"/>
              </a:ext>
            </a:extLst>
          </p:cNvPr>
          <p:cNvSpPr txBox="1">
            <a:spLocks noChangeArrowheads="1"/>
          </p:cNvSpPr>
          <p:nvPr/>
        </p:nvSpPr>
        <p:spPr>
          <a:xfrm>
            <a:off x="1670791" y="1056786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Welcome to our celebration 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come and join the congregation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Lift your voice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Clap your hands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>
              <a:buFontTx/>
              <a:buNone/>
            </a:pPr>
            <a:endParaRPr lang="en-US" altLang="en-US" sz="13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84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0506">
        <p159:morph option="byObject"/>
      </p:transition>
    </mc:Choice>
    <mc:Fallback>
      <p:transition spd="slow" advTm="20506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1609</TotalTime>
  <Words>115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Celebrate – Easter  by Jane Mitchell </vt:lpstr>
      <vt:lpstr>Celebrate – Easter  (2) </vt:lpstr>
      <vt:lpstr>Celebrate – Easter (3)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64</cp:revision>
  <dcterms:created xsi:type="dcterms:W3CDTF">2021-01-04T06:59:08Z</dcterms:created>
  <dcterms:modified xsi:type="dcterms:W3CDTF">2021-04-18T10:53:12Z</dcterms:modified>
</cp:coreProperties>
</file>