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7" r:id="rId2"/>
    <p:sldId id="260" r:id="rId3"/>
    <p:sldId id="262" r:id="rId4"/>
    <p:sldId id="261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4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6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8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1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75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6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8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84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4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0019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3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1366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1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8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5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48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638" y="617980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C2B44813-130F-4510-808F-EAA34B5FA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823" y="314552"/>
            <a:ext cx="77771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Eucharist Song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1600" dirty="0">
                <a:solidFill>
                  <a:schemeClr val="accent2">
                    <a:lumMod val="75000"/>
                  </a:schemeClr>
                </a:solidFill>
              </a:rPr>
              <a:t>by Jane Mitchell</a:t>
            </a:r>
            <a:endParaRPr lang="en-AU" altLang="en-U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2E462A2A-E577-4D14-9731-9BEC84CB8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519" y="1524773"/>
            <a:ext cx="865990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Gathering with those who were your own you prayed,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knowing that your time had come.  Taking up the bread then blessed and broken, just like your life, you shared with all and said,</a:t>
            </a: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4357">
        <p159:morph option="byObject"/>
      </p:transition>
    </mc:Choice>
    <mc:Fallback>
      <p:transition spd="slow" advTm="64357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823" y="194801"/>
            <a:ext cx="7766936" cy="865870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Eucharist Song (2)</a:t>
            </a:r>
            <a:br>
              <a:rPr lang="en-US" sz="16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endParaRPr lang="en-US" sz="2400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823" y="616366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590A1A1-D9E0-45AD-9C72-E998169D6A65}"/>
              </a:ext>
            </a:extLst>
          </p:cNvPr>
          <p:cNvSpPr txBox="1">
            <a:spLocks noChangeArrowheads="1"/>
          </p:cNvSpPr>
          <p:nvPr/>
        </p:nvSpPr>
        <p:spPr>
          <a:xfrm>
            <a:off x="1520666" y="1524773"/>
            <a:ext cx="8229600" cy="5865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“Take this all of you and eat it,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 this is my body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which was give up for you.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Take this all of you and eat it.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 You are my friends,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 I show my love for you.”</a:t>
            </a:r>
          </a:p>
        </p:txBody>
      </p:sp>
    </p:spTree>
    <p:extLst>
      <p:ext uri="{BB962C8B-B14F-4D97-AF65-F5344CB8AC3E}">
        <p14:creationId xmlns:p14="http://schemas.microsoft.com/office/powerpoint/2010/main" val="4051860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0211">
        <p159:morph option="byObject"/>
      </p:transition>
    </mc:Choice>
    <mc:Fallback>
      <p:transition spd="slow" advTm="5021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823" y="249592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Eucharist Song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638" y="617980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84BF6AD-81CD-46FA-8A37-362D2BFA0D83}"/>
              </a:ext>
            </a:extLst>
          </p:cNvPr>
          <p:cNvSpPr txBox="1">
            <a:spLocks noChangeArrowheads="1"/>
          </p:cNvSpPr>
          <p:nvPr/>
        </p:nvSpPr>
        <p:spPr>
          <a:xfrm>
            <a:off x="1491306" y="895172"/>
            <a:ext cx="8229600" cy="5865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When the supper ended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you took the cup,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the cup that was filled with wine.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You gave thanks and praise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for the Father’s goodness,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you passed the cup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to all your friends and said,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2424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9230">
        <p159:morph option="byObject"/>
      </p:transition>
    </mc:Choice>
    <mc:Fallback>
      <p:transition spd="slow" advTm="4923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1306" y="219096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Eucharist Song (4)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638" y="617980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84BF6AD-81CD-46FA-8A37-362D2BFA0D83}"/>
              </a:ext>
            </a:extLst>
          </p:cNvPr>
          <p:cNvSpPr txBox="1">
            <a:spLocks noChangeArrowheads="1"/>
          </p:cNvSpPr>
          <p:nvPr/>
        </p:nvSpPr>
        <p:spPr>
          <a:xfrm>
            <a:off x="1619573" y="992187"/>
            <a:ext cx="8229600" cy="5865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“Take this all of you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and drink from it,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this is my blood,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my covenant with  you.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Take this all of you and drink it. Remember me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whenever this you do.”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7100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4671">
        <p159:morph option="byObject"/>
      </p:transition>
    </mc:Choice>
    <mc:Fallback>
      <p:transition spd="slow" advTm="5467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823" y="249592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Eucharist Song (5)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638" y="617980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84BF6AD-81CD-46FA-8A37-362D2BFA0D83}"/>
              </a:ext>
            </a:extLst>
          </p:cNvPr>
          <p:cNvSpPr txBox="1">
            <a:spLocks noChangeArrowheads="1"/>
          </p:cNvSpPr>
          <p:nvPr/>
        </p:nvSpPr>
        <p:spPr>
          <a:xfrm>
            <a:off x="1491306" y="895172"/>
            <a:ext cx="8229600" cy="5865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Gather all who share 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in this one cup, one bread, 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this sacrifice that gives us life.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Through your Holy Spirit 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may we rise as one: </a:t>
            </a:r>
            <a:b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400" dirty="0">
                <a:solidFill>
                  <a:schemeClr val="accent2">
                    <a:lumMod val="75000"/>
                  </a:schemeClr>
                </a:solidFill>
              </a:rPr>
              <a:t>a living sacrifice of joy and praise!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105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9230">
        <p159:morph option="byObject"/>
      </p:transition>
    </mc:Choice>
    <mc:Fallback>
      <p:transition spd="slow" advTm="4923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1306" y="219096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Eucharist Song (6)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2638" y="617980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84BF6AD-81CD-46FA-8A37-362D2BFA0D83}"/>
              </a:ext>
            </a:extLst>
          </p:cNvPr>
          <p:cNvSpPr txBox="1">
            <a:spLocks noChangeArrowheads="1"/>
          </p:cNvSpPr>
          <p:nvPr/>
        </p:nvSpPr>
        <p:spPr>
          <a:xfrm>
            <a:off x="1619573" y="992187"/>
            <a:ext cx="8229600" cy="58658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“Take this all of you and eat it,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this is my body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which is given up for you.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Take this all of you and drink it. Remember me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whenever this you do.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Remember me </a:t>
            </a:r>
            <a:b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AU" altLang="en-US" sz="4000" dirty="0">
                <a:solidFill>
                  <a:schemeClr val="accent2">
                    <a:lumMod val="75000"/>
                  </a:schemeClr>
                </a:solidFill>
              </a:rPr>
              <a:t>whenever this you do.”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alt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02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4671">
        <p159:morph option="byObject"/>
      </p:transition>
    </mc:Choice>
    <mc:Fallback>
      <p:transition spd="slow" advTm="54671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1585</TotalTime>
  <Words>325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Abadi</vt:lpstr>
      <vt:lpstr>Arial</vt:lpstr>
      <vt:lpstr>Calibri</vt:lpstr>
      <vt:lpstr>Trebuchet MS</vt:lpstr>
      <vt:lpstr>Wingdings 3</vt:lpstr>
      <vt:lpstr>Facet</vt:lpstr>
      <vt:lpstr>PowerPoint Presentation</vt:lpstr>
      <vt:lpstr>Eucharist Song (2) </vt:lpstr>
      <vt:lpstr>Eucharist Song (3) </vt:lpstr>
      <vt:lpstr>Eucharist Song (4)</vt:lpstr>
      <vt:lpstr>Eucharist Song (5) </vt:lpstr>
      <vt:lpstr>Eucharist Song (6)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57</cp:revision>
  <dcterms:created xsi:type="dcterms:W3CDTF">2021-01-04T06:59:08Z</dcterms:created>
  <dcterms:modified xsi:type="dcterms:W3CDTF">2021-04-16T10:10:56Z</dcterms:modified>
</cp:coreProperties>
</file>