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Be God’s Mercy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9424" y="170174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of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with prayerful hearts we turn to you-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we always live in your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of mercy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we’re willing hands to those in need,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good we do each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your peace</a:t>
            </a:r>
            <a:endParaRPr lang="en-US" sz="32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8C5C96-7A9A-4F67-8291-327276D3CB3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809" y="194801"/>
            <a:ext cx="1495425" cy="1217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98"/>
    </mc:Choice>
    <mc:Fallback>
      <p:transition spd="slow" advTm="33798"/>
    </mc:Fallback>
  </mc:AlternateContent>
  <p:extLst>
    <p:ext uri="{E180D4A7-C9FB-4DFB-919C-405C955672EB}">
      <p14:showEvtLst xmlns:p14="http://schemas.microsoft.com/office/powerpoint/2010/main">
        <p14:playEvt time="0" objId="13"/>
      </p14:showEvt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1232</TotalTime>
  <Words>52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Be God’s Mercy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27</cp:revision>
  <dcterms:created xsi:type="dcterms:W3CDTF">2021-01-04T06:59:08Z</dcterms:created>
  <dcterms:modified xsi:type="dcterms:W3CDTF">2021-04-11T10:10:08Z</dcterms:modified>
</cp:coreProperties>
</file>