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  <a:t>An African Blessing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60074" y="1379912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tall, </a:t>
            </a: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tall</a:t>
            </a: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, walk well, </a:t>
            </a: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well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70C0"/>
                </a:solidFill>
                <a:latin typeface="Abadi" panose="020B0604020104020204" pitchFamily="34" charset="0"/>
              </a:rPr>
              <a:t>Walk safe walk free</a:t>
            </a: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And may harm, never come to thee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Hamba </a:t>
            </a:r>
            <a:r>
              <a:rPr lang="en-US" sz="28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Gahle</a:t>
            </a: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! Hamba </a:t>
            </a:r>
            <a:r>
              <a:rPr lang="en-US" sz="28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Gahle</a:t>
            </a: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! Hamba </a:t>
            </a:r>
            <a:r>
              <a:rPr lang="en-US" sz="28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Gahle</a:t>
            </a: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!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 well, my friend, and walk in the light of faith!</a:t>
            </a:r>
            <a:endParaRPr lang="en-US" sz="24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tall, </a:t>
            </a: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tall</a:t>
            </a: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, walk well, </a:t>
            </a: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well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70C0"/>
                </a:solidFill>
                <a:latin typeface="Abadi" panose="020B0604020104020204" pitchFamily="34" charset="0"/>
              </a:rPr>
              <a:t>Walk safe walk free</a:t>
            </a: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And may harm, never come to thee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wise, Walk wise, walk good, walk good,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proud, walk true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And may the sun smile on you.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0F7EA3-D425-404A-B47D-E2C472F761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6491" y="5288219"/>
            <a:ext cx="1673639" cy="12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An African Blessing (2)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01847" y="1524773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prayer, </a:t>
            </a: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prayer</a:t>
            </a: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, walk hope, </a:t>
            </a: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hope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faith, walk light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And may peace always guide you right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joy, </a:t>
            </a: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joy</a:t>
            </a: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, walk brave, </a:t>
            </a: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brave,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love, walk strong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And may life always give you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solidFill>
                <a:srgbClr val="0070C0"/>
              </a:solidFill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Hamba </a:t>
            </a:r>
            <a:r>
              <a:rPr lang="en-US" sz="2800" b="1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Gahle</a:t>
            </a: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! Hamba </a:t>
            </a:r>
            <a:r>
              <a:rPr lang="en-US" sz="2800" b="1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Gahle</a:t>
            </a: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! Hamba </a:t>
            </a:r>
            <a:r>
              <a:rPr lang="en-US" sz="2800" b="1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Gahle</a:t>
            </a: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!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 well, my friend, and walk in the light of faith!</a:t>
            </a:r>
            <a:endParaRPr lang="en-US" sz="24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9DE3393-35E5-4D18-8569-56FD44A157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6491" y="5288219"/>
            <a:ext cx="1673639" cy="12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An African Blessing (3)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676476" y="2118796"/>
            <a:ext cx="8753382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in God, walk in God, 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with God, walk for God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And may you dance in the hearts of all you meet.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600" dirty="0">
              <a:solidFill>
                <a:srgbClr val="0070C0"/>
              </a:solidFill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Hamba </a:t>
            </a:r>
            <a:r>
              <a:rPr lang="en-US" sz="2800" b="1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Gahle</a:t>
            </a: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! Hamba </a:t>
            </a:r>
            <a:r>
              <a:rPr lang="en-US" sz="2800" b="1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Gahle</a:t>
            </a: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! Hamba </a:t>
            </a:r>
            <a:r>
              <a:rPr lang="en-US" sz="2800" b="1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Gahle</a:t>
            </a: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!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 well, my friend, and walk in the light of faith!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6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 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31DAE9-B082-427F-8DAB-6AF66956E6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6491" y="5288219"/>
            <a:ext cx="1673639" cy="12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4563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941</TotalTime>
  <Words>264</Words>
  <Application>Microsoft Office PowerPoint</Application>
  <PresentationFormat>Widescreen</PresentationFormat>
  <Paragraphs>38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An African Blessing by Andrew Chinn</vt:lpstr>
      <vt:lpstr>An African Blessing (2) by Andrew Chinn</vt:lpstr>
      <vt:lpstr>An African Blessing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10</cp:revision>
  <dcterms:created xsi:type="dcterms:W3CDTF">2021-01-04T06:59:08Z</dcterms:created>
  <dcterms:modified xsi:type="dcterms:W3CDTF">2021-01-05T23:57:14Z</dcterms:modified>
</cp:coreProperties>
</file>