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Change Your Heart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Music,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2118" y="94091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Change your mind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truth, come and walk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Change your heart,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love will set you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	Jesus came to call the lost ones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One day he called to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“Leave darkness behind, come walk in the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want you to follow me” He said…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034" name="Picture 10" descr="Change your Heart to God — Steemit">
            <a:extLst>
              <a:ext uri="{FF2B5EF4-FFF2-40B4-BE49-F238E27FC236}">
                <a16:creationId xmlns:a16="http://schemas.microsoft.com/office/drawing/2014/main" id="{0F5EDC79-462E-4A7F-88FB-14DEAA6A1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50" y="270286"/>
            <a:ext cx="1594902" cy="12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1385">
        <p159:morph option="byObject"/>
      </p:transition>
    </mc:Choice>
    <mc:Fallback>
      <p:transition spd="slow" advTm="61385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Change Your Heart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Change your mind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truth, come and walk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Change your heart,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love will set you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	So I walked along the path with Jesus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 follower I would be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 spoke of God’s love, He spoke of God’s truth,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the Good News set hearts free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9" name="Picture 10" descr="Change your Heart to God — Steemit">
            <a:extLst>
              <a:ext uri="{FF2B5EF4-FFF2-40B4-BE49-F238E27FC236}">
                <a16:creationId xmlns:a16="http://schemas.microsoft.com/office/drawing/2014/main" id="{C4A18A9A-548B-4E93-B2F2-7F7DD59B4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50" y="270286"/>
            <a:ext cx="1594902" cy="12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393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9733">
        <p159:morph option="byObject"/>
      </p:transition>
    </mc:Choice>
    <mc:Fallback>
      <p:transition spd="slow" advTm="4973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Change Your Heart (3)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Change your mind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truth, come and walk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Change your heart,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love will set you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	Then after the darkest hour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When Jesus died on Calvary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dark turned to light and death turned to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 said, “I want you to lead with me”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10" descr="Change your Heart to God — Steemit">
            <a:extLst>
              <a:ext uri="{FF2B5EF4-FFF2-40B4-BE49-F238E27FC236}">
                <a16:creationId xmlns:a16="http://schemas.microsoft.com/office/drawing/2014/main" id="{EC678AA4-FC8D-48FB-B028-5A9E79C8E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50" y="270286"/>
            <a:ext cx="1594902" cy="12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8287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9733">
        <p159:morph option="byObject"/>
      </p:transition>
    </mc:Choice>
    <mc:Fallback>
      <p:transition spd="slow" advTm="49733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Change Your Heart (4)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Change your mind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truth, come and walk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Change your heart,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love will set you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4. So like Matthew we are called to follow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like Matthew we are called to lead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Follow with love, let truth lead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truth and love come walk with me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10" descr="Change your Heart to God — Steemit">
            <a:extLst>
              <a:ext uri="{FF2B5EF4-FFF2-40B4-BE49-F238E27FC236}">
                <a16:creationId xmlns:a16="http://schemas.microsoft.com/office/drawing/2014/main" id="{0F5D1EF5-EEC4-4E2E-BD96-95AED72E4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50" y="270286"/>
            <a:ext cx="1594902" cy="12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4055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9733">
        <p159:morph option="byObject"/>
      </p:transition>
    </mc:Choice>
    <mc:Fallback>
      <p:transition spd="slow" advTm="49733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2528</TotalTime>
  <Words>291</Words>
  <Application>Microsoft Office PowerPoint</Application>
  <PresentationFormat>Widescreen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Change Your Heart by Andrew Chinn</vt:lpstr>
      <vt:lpstr>Change Your Heart (2) by Andrew Chinn</vt:lpstr>
      <vt:lpstr>Change Your Heart (3) by Andrew Chinn</vt:lpstr>
      <vt:lpstr>Change Your Heart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57</cp:revision>
  <dcterms:created xsi:type="dcterms:W3CDTF">2021-01-04T06:59:08Z</dcterms:created>
  <dcterms:modified xsi:type="dcterms:W3CDTF">2021-04-12T07:46:03Z</dcterms:modified>
</cp:coreProperties>
</file>