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239183"/>
            <a:ext cx="7766936" cy="86587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badi" panose="020B0604020202020204" pitchFamily="34" charset="0"/>
              </a:rPr>
              <a:t>I Am The Bread Of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6591" y="605521"/>
            <a:ext cx="8538817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the bread of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come to me shall not hunger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who believe in me shall not thirst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shall have everlasting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those who come to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will not turn away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will raise them 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life on the last day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C64F25-01FA-492D-BADF-D9BD60CCC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514" y="5529266"/>
            <a:ext cx="1419438" cy="1067194"/>
          </a:xfrm>
          <a:prstGeom prst="rect">
            <a:avLst/>
          </a:prstGeom>
        </p:spPr>
      </p:pic>
      <p:pic>
        <p:nvPicPr>
          <p:cNvPr id="12" name="Picture 11" descr="A picture containing table, indoor, wine, glass&#10;&#10;Description automatically generated">
            <a:extLst>
              <a:ext uri="{FF2B5EF4-FFF2-40B4-BE49-F238E27FC236}">
                <a16:creationId xmlns:a16="http://schemas.microsoft.com/office/drawing/2014/main" id="{0D200907-E0C6-439F-A7CC-0049B7D42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43" y="182225"/>
            <a:ext cx="1600791" cy="106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0" y="281848"/>
            <a:ext cx="7766936" cy="499532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badi" panose="020B0604020202020204" pitchFamily="34" charset="0"/>
              </a:rPr>
              <a:t>I Am The Bread Of Life (2)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6590" y="859787"/>
            <a:ext cx="8538817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the bread of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come to me shall not hunger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who believe in me shall not thirst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shall have everlasting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No-one can come to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they are called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the living bread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for life, for all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D7E3AC-D669-43C3-B7F4-24AC3026D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514" y="5529266"/>
            <a:ext cx="1419438" cy="1067194"/>
          </a:xfrm>
          <a:prstGeom prst="rect">
            <a:avLst/>
          </a:prstGeom>
        </p:spPr>
      </p:pic>
      <p:pic>
        <p:nvPicPr>
          <p:cNvPr id="13" name="Picture 12" descr="A picture containing table, indoor, wine, glass&#10;&#10;Description automatically generated">
            <a:extLst>
              <a:ext uri="{FF2B5EF4-FFF2-40B4-BE49-F238E27FC236}">
                <a16:creationId xmlns:a16="http://schemas.microsoft.com/office/drawing/2014/main" id="{2EEB28D3-7398-4A65-BD43-C38F19B21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43" y="182225"/>
            <a:ext cx="1600791" cy="106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2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1" y="30485"/>
            <a:ext cx="7766936" cy="499533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badi" panose="020B0604020202020204" pitchFamily="34" charset="0"/>
              </a:rPr>
              <a:t>I Am The Bread Of Life (3)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</a:t>
            </a:r>
            <a:r>
              <a:rPr lang="en-US" sz="1600" b="1">
                <a:solidFill>
                  <a:srgbClr val="0070C0"/>
                </a:solidFill>
                <a:latin typeface="Abadi" panose="020B0604020104020204" pitchFamily="34" charset="0"/>
              </a:rPr>
              <a:t>Music 2019</a:t>
            </a:r>
            <a:endParaRPr lang="en-US" sz="1600" b="1" dirty="0">
              <a:solidFill>
                <a:srgbClr val="0070C0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6591" y="605521"/>
            <a:ext cx="8538817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the bread of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come to me shall not hunger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who believe in me shall not thirst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shall have everlasting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who eat and drink of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my flesh is real food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live in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 will live in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0E8939-963B-482F-BA59-56A8CB9EB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514" y="5529266"/>
            <a:ext cx="1419438" cy="1067194"/>
          </a:xfrm>
          <a:prstGeom prst="rect">
            <a:avLst/>
          </a:prstGeom>
        </p:spPr>
      </p:pic>
      <p:pic>
        <p:nvPicPr>
          <p:cNvPr id="12" name="Picture 11" descr="A picture containing table, indoor, wine, glass&#10;&#10;Description automatically generated">
            <a:extLst>
              <a:ext uri="{FF2B5EF4-FFF2-40B4-BE49-F238E27FC236}">
                <a16:creationId xmlns:a16="http://schemas.microsoft.com/office/drawing/2014/main" id="{7612AEE8-7334-4E5C-8395-143A4E3B9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43" y="182225"/>
            <a:ext cx="1600791" cy="106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059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192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I Am The Bread Of Life</vt:lpstr>
      <vt:lpstr>I Am The Bread Of Life (2)</vt:lpstr>
      <vt:lpstr>I Am The Bread Of Life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Body</dc:title>
  <dc:creator>Andrew Chinn</dc:creator>
  <cp:lastModifiedBy>Andrew Chinn</cp:lastModifiedBy>
  <cp:revision>10</cp:revision>
  <dcterms:created xsi:type="dcterms:W3CDTF">2021-01-29T11:14:44Z</dcterms:created>
  <dcterms:modified xsi:type="dcterms:W3CDTF">2021-03-09T08:29:44Z</dcterms:modified>
</cp:coreProperties>
</file>