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321" r:id="rId3"/>
    <p:sldId id="32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1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9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9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2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6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5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0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325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8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9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4159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802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9150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67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89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572" y="1741714"/>
            <a:ext cx="10145043" cy="542078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table, come to the feast!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Bringing gifts of bread and wine,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with open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endParaRPr lang="en-US" altLang="en-US" sz="2800" b="1" dirty="0">
              <a:solidFill>
                <a:schemeClr val="tx2"/>
              </a:solidFill>
              <a:ea typeface="Times New Roman" charset="0"/>
              <a:cs typeface="Times New Roman" charset="0"/>
            </a:endParaRP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This bread that we bring, and offer now to You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It will become your Body,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it will our hearts renew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We offer this gift of bread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true and humble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28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all that we bring, all that we are!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92499" y="183220"/>
            <a:ext cx="10347157" cy="1387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Offertory Hymn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0" i="1" u="none" strike="noStrike" kern="1200" cap="none" spc="0" normalizeH="0" baseline="0" noProof="0" dirty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Come to the Table – Andrew Chinn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1" y="2083420"/>
            <a:ext cx="3081602" cy="23651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6820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1040" y="718608"/>
            <a:ext cx="10145043" cy="54207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table, come to the feast!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Bringing gifts of bread and wine,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with open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endParaRPr lang="en-US" altLang="en-US" sz="3200" b="1" dirty="0">
              <a:solidFill>
                <a:schemeClr val="tx2"/>
              </a:solidFill>
              <a:ea typeface="Times New Roman" charset="0"/>
              <a:cs typeface="Times New Roman" charset="0"/>
            </a:endParaRP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This wine that we bring,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and offer now to You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It will become your Blood,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it will our hearts renew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We offer this gift of wine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true and humble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all that we bring, all that we are!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0" y="2083419"/>
            <a:ext cx="3092079" cy="23731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96633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1343" y="1067010"/>
            <a:ext cx="10145043" cy="54207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table, come to the feast!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Lord!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Bringing gifts of bread and wine,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with open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Come to the table of the Lord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endParaRPr lang="en-US" altLang="en-US" sz="3200" b="1" dirty="0">
              <a:solidFill>
                <a:schemeClr val="tx2"/>
              </a:solidFill>
              <a:ea typeface="Times New Roman" charset="0"/>
              <a:cs typeface="Times New Roman" charset="0"/>
            </a:endParaRP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Our lives that we bring,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and offer now to You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May you live within our hearts,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may we rest in You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We offer this gift of our lives 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all our hearts</a:t>
            </a: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US" altLang="en-US" sz="32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With all that we bring, all that we are!</a:t>
            </a:r>
          </a:p>
          <a:p>
            <a:pPr marL="0" indent="0" algn="r">
              <a:lnSpc>
                <a:spcPct val="50000"/>
              </a:lnSpc>
              <a:spcBef>
                <a:spcPct val="50000"/>
              </a:spcBef>
              <a:buNone/>
            </a:pPr>
            <a:endParaRPr lang="en-AU" altLang="en-US" sz="1600" dirty="0">
              <a:solidFill>
                <a:schemeClr val="tx2"/>
              </a:solidFill>
              <a:ea typeface="Times New Roman" charset="0"/>
              <a:cs typeface="Times New Roman" charset="0"/>
            </a:endParaRPr>
          </a:p>
          <a:p>
            <a:pPr marL="0" indent="0" algn="ctr">
              <a:lnSpc>
                <a:spcPct val="50000"/>
              </a:lnSpc>
              <a:spcBef>
                <a:spcPct val="50000"/>
              </a:spcBef>
              <a:buNone/>
            </a:pPr>
            <a:r>
              <a:rPr lang="en-AU" altLang="en-US" sz="1600" dirty="0">
                <a:solidFill>
                  <a:schemeClr val="tx2"/>
                </a:solidFill>
                <a:ea typeface="Times New Roman" charset="0"/>
                <a:cs typeface="Times New Roman" charset="0"/>
              </a:rPr>
              <a:t>© Andrew Chinn, 2014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1" y="2083420"/>
            <a:ext cx="2918574" cy="22400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2318402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255</Words>
  <Application>Microsoft Office PowerPoint</Application>
  <PresentationFormat>Widescreen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Chinn</dc:creator>
  <cp:lastModifiedBy>Andrew Chinn</cp:lastModifiedBy>
  <cp:revision>3</cp:revision>
  <dcterms:created xsi:type="dcterms:W3CDTF">2019-02-04T06:32:49Z</dcterms:created>
  <dcterms:modified xsi:type="dcterms:W3CDTF">2021-03-09T08:57:11Z</dcterms:modified>
</cp:coreProperties>
</file>