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239183"/>
            <a:ext cx="7766936" cy="865870"/>
          </a:xfrm>
        </p:spPr>
        <p:txBody>
          <a:bodyPr/>
          <a:lstStyle/>
          <a:p>
            <a:pPr algn="ctr"/>
            <a:r>
              <a:rPr lang="en-US" sz="4400" dirty="0">
                <a:solidFill>
                  <a:srgbClr val="0070C0"/>
                </a:solidFill>
                <a:latin typeface="Abadi" panose="020B0604020202020204" pitchFamily="34" charset="0"/>
              </a:rPr>
              <a:t>A School Prayer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Words by Amanda </a:t>
            </a:r>
            <a:r>
              <a:rPr lang="en-US" sz="1600" b="1" dirty="0" err="1">
                <a:solidFill>
                  <a:srgbClr val="0070C0"/>
                </a:solidFill>
                <a:latin typeface="Abadi" panose="020B0604020104020204" pitchFamily="34" charset="0"/>
              </a:rPr>
              <a:t>Svanetti</a:t>
            </a:r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 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303" y="5353801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6591" y="605521"/>
            <a:ext cx="8538817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Lord, be with us through the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 us understand the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follow right and never wrong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make our love grow ever strong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 Joseph protect us at work and play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guide our teachers every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lead us along the right paths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This, dear Lord, is what we ask</a:t>
            </a:r>
          </a:p>
        </p:txBody>
      </p:sp>
      <p:pic>
        <p:nvPicPr>
          <p:cNvPr id="1026" name="Picture 2" descr="Image result for st joseph modern images">
            <a:extLst>
              <a:ext uri="{FF2B5EF4-FFF2-40B4-BE49-F238E27FC236}">
                <a16:creationId xmlns:a16="http://schemas.microsoft.com/office/drawing/2014/main" id="{37C71C7A-C01E-44F8-9749-4E66B591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530" y="239183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70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A School Prayer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Body</dc:title>
  <dc:creator>Andrew Chinn</dc:creator>
  <cp:lastModifiedBy>Andrew Chinn</cp:lastModifiedBy>
  <cp:revision>10</cp:revision>
  <dcterms:created xsi:type="dcterms:W3CDTF">2021-01-29T11:14:44Z</dcterms:created>
  <dcterms:modified xsi:type="dcterms:W3CDTF">2021-03-03T08:25:31Z</dcterms:modified>
</cp:coreProperties>
</file>