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Beatitudes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9424" y="170174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 the poor in spirit,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theirs is the kingdom of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they, who mourn for others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will be comforted.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they, those who are gentle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shall inherit the earth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 who seek what is right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shall be satisfied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7" name="Picture 16" descr="A group of women holding a sign&#10;&#10;Description automatically generated with low confidence">
            <a:extLst>
              <a:ext uri="{FF2B5EF4-FFF2-40B4-BE49-F238E27FC236}">
                <a16:creationId xmlns:a16="http://schemas.microsoft.com/office/drawing/2014/main" id="{FA31B452-5400-499C-9CCD-59C05540A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245" y="213063"/>
            <a:ext cx="1782704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76"/>
    </mc:Choice>
    <mc:Fallback>
      <p:transition spd="slow" advTm="43476"/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5310" y="191847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Beatitudes (2)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177959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 who show others mercy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shall be shown mercy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they, the pure in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will see the face of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they, who work to bring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they will be the children of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they who suffer for God’s sake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kingdom of heaven belongs to them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7" name="Picture 16" descr="A group of women holding a sign&#10;&#10;Description automatically generated with low confidence">
            <a:extLst>
              <a:ext uri="{FF2B5EF4-FFF2-40B4-BE49-F238E27FC236}">
                <a16:creationId xmlns:a16="http://schemas.microsoft.com/office/drawing/2014/main" id="{FA31B452-5400-499C-9CCD-59C05540A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245" y="213063"/>
            <a:ext cx="1782704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33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76"/>
    </mc:Choice>
    <mc:Fallback>
      <p:transition spd="slow" advTm="43476"/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5310" y="191847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Beatitudes (3)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228954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Blessed are you when others insult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speak against you because of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Rejoice and be glad, your reward is in heaven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in the same way, the prophets ‘fore you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7" name="Picture 16" descr="A group of women holding a sign&#10;&#10;Description automatically generated with low confidence">
            <a:extLst>
              <a:ext uri="{FF2B5EF4-FFF2-40B4-BE49-F238E27FC236}">
                <a16:creationId xmlns:a16="http://schemas.microsoft.com/office/drawing/2014/main" id="{FA31B452-5400-499C-9CCD-59C05540A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245" y="213063"/>
            <a:ext cx="1782704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041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76"/>
    </mc:Choice>
    <mc:Fallback>
      <p:transition spd="slow" advTm="43476"/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1250</TotalTime>
  <Words>195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Beatitudes by Andrew Chinn</vt:lpstr>
      <vt:lpstr>Beatitudes (2) by Andrew Chinn</vt:lpstr>
      <vt:lpstr>Beatitudes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29</cp:revision>
  <dcterms:created xsi:type="dcterms:W3CDTF">2021-01-04T06:59:08Z</dcterms:created>
  <dcterms:modified xsi:type="dcterms:W3CDTF">2021-04-11T10:28:02Z</dcterms:modified>
</cp:coreProperties>
</file>