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57" r:id="rId3"/>
    <p:sldId id="261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542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530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516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0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108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5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418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41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73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99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0777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022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5857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40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00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592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8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Come and See</a:t>
            </a:r>
            <a:b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Words:  Jane Mitchell Music: Drew Lane 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Jane Mitchell and Drew Lane  2018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2058" y="1626110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Jesus said, Come and see.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Leave your boats and follow me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! </a:t>
            </a:r>
            <a:br>
              <a:rPr lang="en-US" sz="44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</a:b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Take a chance and make a stand,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Be the change and take my hand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.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Come and 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s</a:t>
            </a: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ee, 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c</a:t>
            </a: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ome and see!</a:t>
            </a:r>
          </a:p>
        </p:txBody>
      </p:sp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259" y="4956919"/>
            <a:ext cx="1528397" cy="165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8077">
        <p159:morph option="byObject"/>
      </p:transition>
    </mc:Choice>
    <mc:Fallback xmlns="">
      <p:transition spd="slow" advTm="38077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Come and See (2)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Jane Mitchell and Drew Lane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Jane Mitchell and Drew Lane  2018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8" y="5074653"/>
            <a:ext cx="1419438" cy="1533755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5A3507BE-A367-44A6-B8B9-4B1926C80D1E}"/>
              </a:ext>
            </a:extLst>
          </p:cNvPr>
          <p:cNvSpPr txBox="1">
            <a:spLocks/>
          </p:cNvSpPr>
          <p:nvPr/>
        </p:nvSpPr>
        <p:spPr>
          <a:xfrm>
            <a:off x="1432058" y="1392252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A people in despair,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Needing meaning, seeking hope.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Then Jesus called, </a:t>
            </a:r>
            <a:br>
              <a:rPr lang="en-US" sz="44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</a:b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called out our names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Filled our hearts with burning flame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Fire of love, come and see.</a:t>
            </a:r>
            <a:endParaRPr lang="en-US" sz="44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878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2438">
        <p159:morph option="byObject"/>
      </p:transition>
    </mc:Choice>
    <mc:Fallback xmlns="">
      <p:transition spd="slow" advTm="22438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Jane Mitchell and Drew Lane  2018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238628" y="1524773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Reach out and know your God.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Hear God’s voice, seek the way.</a:t>
            </a:r>
            <a:b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</a:b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When Jesus calls, </a:t>
            </a:r>
            <a:b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</a:b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calls out your name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Give yourself with joy and faith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Trust in God, come and see.</a:t>
            </a:r>
          </a:p>
        </p:txBody>
      </p:sp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848" y="4914334"/>
            <a:ext cx="1567808" cy="169407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0CC1DC0-904E-4BFB-A487-C07C34E06627}"/>
              </a:ext>
            </a:extLst>
          </p:cNvPr>
          <p:cNvSpPr txBox="1">
            <a:spLocks/>
          </p:cNvSpPr>
          <p:nvPr/>
        </p:nvSpPr>
        <p:spPr>
          <a:xfrm>
            <a:off x="2169699" y="178661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Come and See (3)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Jane Mitchell and Drew Lane </a:t>
            </a:r>
          </a:p>
        </p:txBody>
      </p:sp>
    </p:spTree>
    <p:extLst>
      <p:ext uri="{BB962C8B-B14F-4D97-AF65-F5344CB8AC3E}">
        <p14:creationId xmlns:p14="http://schemas.microsoft.com/office/powerpoint/2010/main" val="33711922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1986">
        <p159:morph option="byObject"/>
      </p:transition>
    </mc:Choice>
    <mc:Fallback xmlns="">
      <p:transition spd="slow" advTm="21986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Jane Mitchell and Drew Lane  2018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384" y="2764014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238628" y="1524773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Jesus said, Come and see.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Leave your boats and follow me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! </a:t>
            </a:r>
            <a:br>
              <a:rPr lang="en-US" sz="44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</a:b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Take a chance and make a stand,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Be the change and take my hand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.</a:t>
            </a:r>
          </a:p>
          <a:p>
            <a:pPr algn="ctr" fontAlgn="base">
              <a:spcBef>
                <a:spcPts val="0"/>
              </a:spcBef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Come and 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s</a:t>
            </a: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ee, 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c</a:t>
            </a: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ome and see!</a:t>
            </a:r>
            <a:b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</a:b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Come and 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s</a:t>
            </a: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ee, 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c</a:t>
            </a: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ome and see!</a:t>
            </a:r>
          </a:p>
        </p:txBody>
      </p:sp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8" y="5074653"/>
            <a:ext cx="1419438" cy="153375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0CC1DC0-904E-4BFB-A487-C07C34E06627}"/>
              </a:ext>
            </a:extLst>
          </p:cNvPr>
          <p:cNvSpPr txBox="1">
            <a:spLocks/>
          </p:cNvSpPr>
          <p:nvPr/>
        </p:nvSpPr>
        <p:spPr>
          <a:xfrm>
            <a:off x="2169699" y="178661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Come and </a:t>
            </a:r>
            <a:r>
              <a:rPr lang="en-US" sz="140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See (4)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Jane Mitchell and Drew Lane </a:t>
            </a:r>
          </a:p>
        </p:txBody>
      </p:sp>
    </p:spTree>
    <p:extLst>
      <p:ext uri="{BB962C8B-B14F-4D97-AF65-F5344CB8AC3E}">
        <p14:creationId xmlns:p14="http://schemas.microsoft.com/office/powerpoint/2010/main" val="3672400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4764">
        <p159:morph option="byObject"/>
      </p:transition>
    </mc:Choice>
    <mc:Fallback xmlns="">
      <p:transition spd="slow" advTm="54764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1683</TotalTime>
  <Words>239</Words>
  <Application>Microsoft Office PowerPoint</Application>
  <PresentationFormat>Widescreen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Abadi</vt:lpstr>
      <vt:lpstr>Arial</vt:lpstr>
      <vt:lpstr>Trebuchet MS</vt:lpstr>
      <vt:lpstr>Wingdings 3</vt:lpstr>
      <vt:lpstr>Facet</vt:lpstr>
      <vt:lpstr>Come and See Words:  Jane Mitchell Music: Drew Lane </vt:lpstr>
      <vt:lpstr>Come and See (2) by Jane Mitchell and Drew Lane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Jane Mitchell</dc:creator>
  <cp:lastModifiedBy>Andrew Chinn</cp:lastModifiedBy>
  <cp:revision>53</cp:revision>
  <dcterms:created xsi:type="dcterms:W3CDTF">2021-01-04T06:59:08Z</dcterms:created>
  <dcterms:modified xsi:type="dcterms:W3CDTF">2021-08-30T03:57:23Z</dcterms:modified>
</cp:coreProperties>
</file>