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7" r:id="rId11"/>
    <p:sldId id="278" r:id="rId12"/>
    <p:sldId id="279" r:id="rId13"/>
    <p:sldId id="280" r:id="rId14"/>
    <p:sldId id="265" r:id="rId15"/>
    <p:sldId id="267" r:id="rId16"/>
    <p:sldId id="268" r:id="rId17"/>
    <p:sldId id="266" r:id="rId18"/>
    <p:sldId id="273" r:id="rId19"/>
    <p:sldId id="274" r:id="rId20"/>
    <p:sldId id="275" r:id="rId21"/>
    <p:sldId id="276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833B8A-7782-4E42-B5A7-7D32B82350EB}" v="47" dt="2023-10-20T02:42:35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Chinn - Butterfly Music" userId="af368f3e-2ca0-45a4-8958-b6e8fbc5f847" providerId="ADAL" clId="{CC833B8A-7782-4E42-B5A7-7D32B82350EB}"/>
    <pc:docChg chg="undo custSel addSld delSld modSld sldOrd modMainMaster">
      <pc:chgData name="Andrew Chinn - Butterfly Music" userId="af368f3e-2ca0-45a4-8958-b6e8fbc5f847" providerId="ADAL" clId="{CC833B8A-7782-4E42-B5A7-7D32B82350EB}" dt="2023-10-20T02:42:28.880" v="77"/>
      <pc:docMkLst>
        <pc:docMk/>
      </pc:docMkLst>
      <pc:sldChg chg="addSp modSp del">
        <pc:chgData name="Andrew Chinn - Butterfly Music" userId="af368f3e-2ca0-45a4-8958-b6e8fbc5f847" providerId="ADAL" clId="{CC833B8A-7782-4E42-B5A7-7D32B82350EB}" dt="2023-10-20T02:28:13.738" v="2" actId="47"/>
        <pc:sldMkLst>
          <pc:docMk/>
          <pc:sldMk cId="250465720" sldId="256"/>
        </pc:sldMkLst>
        <pc:picChg chg="add mod">
          <ac:chgData name="Andrew Chinn - Butterfly Music" userId="af368f3e-2ca0-45a4-8958-b6e8fbc5f847" providerId="ADAL" clId="{CC833B8A-7782-4E42-B5A7-7D32B82350EB}" dt="2023-10-20T02:27:57.482" v="1"/>
          <ac:picMkLst>
            <pc:docMk/>
            <pc:sldMk cId="250465720" sldId="256"/>
            <ac:picMk id="6" creationId="{06364389-30F7-2AF9-44C6-DD3008BB4B7F}"/>
          </ac:picMkLst>
        </pc:picChg>
      </pc:sldChg>
      <pc:sldChg chg="addSp modSp new setBg">
        <pc:chgData name="Andrew Chinn - Butterfly Music" userId="af368f3e-2ca0-45a4-8958-b6e8fbc5f847" providerId="ADAL" clId="{CC833B8A-7782-4E42-B5A7-7D32B82350EB}" dt="2023-10-20T02:29:38.967" v="9"/>
        <pc:sldMkLst>
          <pc:docMk/>
          <pc:sldMk cId="2731590820" sldId="256"/>
        </pc:sldMkLst>
        <pc:picChg chg="add mod">
          <ac:chgData name="Andrew Chinn - Butterfly Music" userId="af368f3e-2ca0-45a4-8958-b6e8fbc5f847" providerId="ADAL" clId="{CC833B8A-7782-4E42-B5A7-7D32B82350EB}" dt="2023-10-20T02:28:26.108" v="4"/>
          <ac:picMkLst>
            <pc:docMk/>
            <pc:sldMk cId="2731590820" sldId="256"/>
            <ac:picMk id="5" creationId="{796BE1A6-E8D1-691B-5017-5113F19F96DF}"/>
          </ac:picMkLst>
        </pc:picChg>
        <pc:picChg chg="add mod">
          <ac:chgData name="Andrew Chinn - Butterfly Music" userId="af368f3e-2ca0-45a4-8958-b6e8fbc5f847" providerId="ADAL" clId="{CC833B8A-7782-4E42-B5A7-7D32B82350EB}" dt="2023-10-20T02:29:38.967" v="9"/>
          <ac:picMkLst>
            <pc:docMk/>
            <pc:sldMk cId="2731590820" sldId="256"/>
            <ac:picMk id="7" creationId="{304DF0F2-8EF3-D30A-3FB4-7474B7825941}"/>
          </ac:picMkLst>
        </pc:picChg>
      </pc:sldChg>
      <pc:sldChg chg="del">
        <pc:chgData name="Andrew Chinn - Butterfly Music" userId="af368f3e-2ca0-45a4-8958-b6e8fbc5f847" providerId="ADAL" clId="{CC833B8A-7782-4E42-B5A7-7D32B82350EB}" dt="2023-10-20T02:27:16.214" v="0" actId="47"/>
        <pc:sldMkLst>
          <pc:docMk/>
          <pc:sldMk cId="868522732" sldId="257"/>
        </pc:sldMkLst>
      </pc:sldChg>
      <pc:sldChg chg="addSp delSp modSp add mod">
        <pc:chgData name="Andrew Chinn - Butterfly Music" userId="af368f3e-2ca0-45a4-8958-b6e8fbc5f847" providerId="ADAL" clId="{CC833B8A-7782-4E42-B5A7-7D32B82350EB}" dt="2023-10-20T02:30:50.049" v="23" actId="14100"/>
        <pc:sldMkLst>
          <pc:docMk/>
          <pc:sldMk cId="3925148801" sldId="257"/>
        </pc:sldMkLst>
        <pc:picChg chg="del">
          <ac:chgData name="Andrew Chinn - Butterfly Music" userId="af368f3e-2ca0-45a4-8958-b6e8fbc5f847" providerId="ADAL" clId="{CC833B8A-7782-4E42-B5A7-7D32B82350EB}" dt="2023-10-20T02:30:16.987" v="16" actId="478"/>
          <ac:picMkLst>
            <pc:docMk/>
            <pc:sldMk cId="3925148801" sldId="257"/>
            <ac:picMk id="5" creationId="{796BE1A6-E8D1-691B-5017-5113F19F96DF}"/>
          </ac:picMkLst>
        </pc:picChg>
        <pc:picChg chg="add mod">
          <ac:chgData name="Andrew Chinn - Butterfly Music" userId="af368f3e-2ca0-45a4-8958-b6e8fbc5f847" providerId="ADAL" clId="{CC833B8A-7782-4E42-B5A7-7D32B82350EB}" dt="2023-10-20T02:30:50.049" v="23" actId="14100"/>
          <ac:picMkLst>
            <pc:docMk/>
            <pc:sldMk cId="3925148801" sldId="257"/>
            <ac:picMk id="6" creationId="{F22EEF94-215B-97DA-BB90-E00688367F9C}"/>
          </ac:picMkLst>
        </pc:picChg>
        <pc:picChg chg="del">
          <ac:chgData name="Andrew Chinn - Butterfly Music" userId="af368f3e-2ca0-45a4-8958-b6e8fbc5f847" providerId="ADAL" clId="{CC833B8A-7782-4E42-B5A7-7D32B82350EB}" dt="2023-10-20T02:30:13.699" v="15" actId="478"/>
          <ac:picMkLst>
            <pc:docMk/>
            <pc:sldMk cId="3925148801" sldId="257"/>
            <ac:picMk id="7" creationId="{304DF0F2-8EF3-D30A-3FB4-7474B7825941}"/>
          </ac:picMkLst>
        </pc:picChg>
      </pc:sldChg>
      <pc:sldChg chg="del">
        <pc:chgData name="Andrew Chinn - Butterfly Music" userId="af368f3e-2ca0-45a4-8958-b6e8fbc5f847" providerId="ADAL" clId="{CC833B8A-7782-4E42-B5A7-7D32B82350EB}" dt="2023-10-20T02:27:16.214" v="0" actId="47"/>
        <pc:sldMkLst>
          <pc:docMk/>
          <pc:sldMk cId="2127445639" sldId="258"/>
        </pc:sldMkLst>
      </pc:sldChg>
      <pc:sldChg chg="add del setBg">
        <pc:chgData name="Andrew Chinn - Butterfly Music" userId="af368f3e-2ca0-45a4-8958-b6e8fbc5f847" providerId="ADAL" clId="{CC833B8A-7782-4E42-B5A7-7D32B82350EB}" dt="2023-10-20T02:29:58.511" v="12"/>
        <pc:sldMkLst>
          <pc:docMk/>
          <pc:sldMk cId="2407153699" sldId="258"/>
        </pc:sldMkLst>
      </pc:sldChg>
      <pc:sldChg chg="addSp delSp modSp add mod">
        <pc:chgData name="Andrew Chinn - Butterfly Music" userId="af368f3e-2ca0-45a4-8958-b6e8fbc5f847" providerId="ADAL" clId="{CC833B8A-7782-4E42-B5A7-7D32B82350EB}" dt="2023-10-20T02:31:36.314" v="24"/>
        <pc:sldMkLst>
          <pc:docMk/>
          <pc:sldMk cId="2961350164" sldId="258"/>
        </pc:sldMkLst>
        <pc:picChg chg="del">
          <ac:chgData name="Andrew Chinn - Butterfly Music" userId="af368f3e-2ca0-45a4-8958-b6e8fbc5f847" providerId="ADAL" clId="{CC833B8A-7782-4E42-B5A7-7D32B82350EB}" dt="2023-10-20T02:30:20.512" v="18" actId="478"/>
          <ac:picMkLst>
            <pc:docMk/>
            <pc:sldMk cId="2961350164" sldId="258"/>
            <ac:picMk id="5" creationId="{796BE1A6-E8D1-691B-5017-5113F19F96DF}"/>
          </ac:picMkLst>
        </pc:picChg>
        <pc:picChg chg="add mod">
          <ac:chgData name="Andrew Chinn - Butterfly Music" userId="af368f3e-2ca0-45a4-8958-b6e8fbc5f847" providerId="ADAL" clId="{CC833B8A-7782-4E42-B5A7-7D32B82350EB}" dt="2023-10-20T02:31:36.314" v="24"/>
          <ac:picMkLst>
            <pc:docMk/>
            <pc:sldMk cId="2961350164" sldId="258"/>
            <ac:picMk id="6" creationId="{99F0CE55-80A8-DA5B-C793-A2689998B68C}"/>
          </ac:picMkLst>
        </pc:picChg>
        <pc:picChg chg="del">
          <ac:chgData name="Andrew Chinn - Butterfly Music" userId="af368f3e-2ca0-45a4-8958-b6e8fbc5f847" providerId="ADAL" clId="{CC833B8A-7782-4E42-B5A7-7D32B82350EB}" dt="2023-10-20T02:30:19.184" v="17" actId="478"/>
          <ac:picMkLst>
            <pc:docMk/>
            <pc:sldMk cId="2961350164" sldId="258"/>
            <ac:picMk id="7" creationId="{304DF0F2-8EF3-D30A-3FB4-7474B7825941}"/>
          </ac:picMkLst>
        </pc:picChg>
      </pc:sldChg>
      <pc:sldChg chg="addSp delSp modSp add mod">
        <pc:chgData name="Andrew Chinn - Butterfly Music" userId="af368f3e-2ca0-45a4-8958-b6e8fbc5f847" providerId="ADAL" clId="{CC833B8A-7782-4E42-B5A7-7D32B82350EB}" dt="2023-10-20T02:32:11.908" v="26"/>
        <pc:sldMkLst>
          <pc:docMk/>
          <pc:sldMk cId="2389702744" sldId="259"/>
        </pc:sldMkLst>
        <pc:picChg chg="del">
          <ac:chgData name="Andrew Chinn - Butterfly Music" userId="af368f3e-2ca0-45a4-8958-b6e8fbc5f847" providerId="ADAL" clId="{CC833B8A-7782-4E42-B5A7-7D32B82350EB}" dt="2023-10-20T02:30:24.986" v="20" actId="478"/>
          <ac:picMkLst>
            <pc:docMk/>
            <pc:sldMk cId="2389702744" sldId="259"/>
            <ac:picMk id="5" creationId="{796BE1A6-E8D1-691B-5017-5113F19F96DF}"/>
          </ac:picMkLst>
        </pc:picChg>
        <pc:picChg chg="add mod">
          <ac:chgData name="Andrew Chinn - Butterfly Music" userId="af368f3e-2ca0-45a4-8958-b6e8fbc5f847" providerId="ADAL" clId="{CC833B8A-7782-4E42-B5A7-7D32B82350EB}" dt="2023-10-20T02:32:04.237" v="25"/>
          <ac:picMkLst>
            <pc:docMk/>
            <pc:sldMk cId="2389702744" sldId="259"/>
            <ac:picMk id="6" creationId="{1FE83BB3-206E-5790-E708-0CA65082887A}"/>
          </ac:picMkLst>
        </pc:picChg>
        <pc:picChg chg="del">
          <ac:chgData name="Andrew Chinn - Butterfly Music" userId="af368f3e-2ca0-45a4-8958-b6e8fbc5f847" providerId="ADAL" clId="{CC833B8A-7782-4E42-B5A7-7D32B82350EB}" dt="2023-10-20T02:30:22.311" v="19" actId="478"/>
          <ac:picMkLst>
            <pc:docMk/>
            <pc:sldMk cId="2389702744" sldId="259"/>
            <ac:picMk id="7" creationId="{304DF0F2-8EF3-D30A-3FB4-7474B7825941}"/>
          </ac:picMkLst>
        </pc:picChg>
        <pc:picChg chg="add mod">
          <ac:chgData name="Andrew Chinn - Butterfly Music" userId="af368f3e-2ca0-45a4-8958-b6e8fbc5f847" providerId="ADAL" clId="{CC833B8A-7782-4E42-B5A7-7D32B82350EB}" dt="2023-10-20T02:32:11.908" v="26"/>
          <ac:picMkLst>
            <pc:docMk/>
            <pc:sldMk cId="2389702744" sldId="259"/>
            <ac:picMk id="9" creationId="{0A859638-38BC-E230-855C-F04816690342}"/>
          </ac:picMkLst>
        </pc:picChg>
      </pc:sldChg>
      <pc:sldChg chg="del">
        <pc:chgData name="Andrew Chinn - Butterfly Music" userId="af368f3e-2ca0-45a4-8958-b6e8fbc5f847" providerId="ADAL" clId="{CC833B8A-7782-4E42-B5A7-7D32B82350EB}" dt="2023-10-20T02:27:16.214" v="0" actId="47"/>
        <pc:sldMkLst>
          <pc:docMk/>
          <pc:sldMk cId="3047877473" sldId="259"/>
        </pc:sldMkLst>
      </pc:sldChg>
      <pc:sldChg chg="addSp delSp modSp add mod">
        <pc:chgData name="Andrew Chinn - Butterfly Music" userId="af368f3e-2ca0-45a4-8958-b6e8fbc5f847" providerId="ADAL" clId="{CC833B8A-7782-4E42-B5A7-7D32B82350EB}" dt="2023-10-20T02:33:07.881" v="33"/>
        <pc:sldMkLst>
          <pc:docMk/>
          <pc:sldMk cId="3544503" sldId="260"/>
        </pc:sldMkLst>
        <pc:picChg chg="add mod">
          <ac:chgData name="Andrew Chinn - Butterfly Music" userId="af368f3e-2ca0-45a4-8958-b6e8fbc5f847" providerId="ADAL" clId="{CC833B8A-7782-4E42-B5A7-7D32B82350EB}" dt="2023-10-20T02:33:07.881" v="33"/>
          <ac:picMkLst>
            <pc:docMk/>
            <pc:sldMk cId="3544503" sldId="260"/>
            <ac:picMk id="5" creationId="{A5DED702-A986-0113-D60E-30F428AEA9C4}"/>
          </ac:picMkLst>
        </pc:picChg>
        <pc:picChg chg="del">
          <ac:chgData name="Andrew Chinn - Butterfly Music" userId="af368f3e-2ca0-45a4-8958-b6e8fbc5f847" providerId="ADAL" clId="{CC833B8A-7782-4E42-B5A7-7D32B82350EB}" dt="2023-10-20T02:32:44.845" v="32" actId="478"/>
          <ac:picMkLst>
            <pc:docMk/>
            <pc:sldMk cId="3544503" sldId="260"/>
            <ac:picMk id="6" creationId="{1FE83BB3-206E-5790-E708-0CA65082887A}"/>
          </ac:picMkLst>
        </pc:picChg>
        <pc:picChg chg="del">
          <ac:chgData name="Andrew Chinn - Butterfly Music" userId="af368f3e-2ca0-45a4-8958-b6e8fbc5f847" providerId="ADAL" clId="{CC833B8A-7782-4E42-B5A7-7D32B82350EB}" dt="2023-10-20T02:32:43.025" v="31" actId="478"/>
          <ac:picMkLst>
            <pc:docMk/>
            <pc:sldMk cId="3544503" sldId="260"/>
            <ac:picMk id="9" creationId="{0A859638-38BC-E230-855C-F04816690342}"/>
          </ac:picMkLst>
        </pc:picChg>
      </pc:sldChg>
      <pc:sldChg chg="addSp delSp modSp add mod">
        <pc:chgData name="Andrew Chinn - Butterfly Music" userId="af368f3e-2ca0-45a4-8958-b6e8fbc5f847" providerId="ADAL" clId="{CC833B8A-7782-4E42-B5A7-7D32B82350EB}" dt="2023-10-20T02:34:15.477" v="36"/>
        <pc:sldMkLst>
          <pc:docMk/>
          <pc:sldMk cId="26581029" sldId="261"/>
        </pc:sldMkLst>
        <pc:picChg chg="add mod">
          <ac:chgData name="Andrew Chinn - Butterfly Music" userId="af368f3e-2ca0-45a4-8958-b6e8fbc5f847" providerId="ADAL" clId="{CC833B8A-7782-4E42-B5A7-7D32B82350EB}" dt="2023-10-20T02:34:15.477" v="36"/>
          <ac:picMkLst>
            <pc:docMk/>
            <pc:sldMk cId="26581029" sldId="261"/>
            <ac:picMk id="5" creationId="{7BC65ABA-0821-0273-7A73-D4DCC573260C}"/>
          </ac:picMkLst>
        </pc:picChg>
        <pc:picChg chg="del">
          <ac:chgData name="Andrew Chinn - Butterfly Music" userId="af368f3e-2ca0-45a4-8958-b6e8fbc5f847" providerId="ADAL" clId="{CC833B8A-7782-4E42-B5A7-7D32B82350EB}" dt="2023-10-20T02:33:15.637" v="35" actId="478"/>
          <ac:picMkLst>
            <pc:docMk/>
            <pc:sldMk cId="26581029" sldId="261"/>
            <ac:picMk id="6" creationId="{1FE83BB3-206E-5790-E708-0CA65082887A}"/>
          </ac:picMkLst>
        </pc:picChg>
        <pc:picChg chg="del">
          <ac:chgData name="Andrew Chinn - Butterfly Music" userId="af368f3e-2ca0-45a4-8958-b6e8fbc5f847" providerId="ADAL" clId="{CC833B8A-7782-4E42-B5A7-7D32B82350EB}" dt="2023-10-20T02:33:14.275" v="34" actId="478"/>
          <ac:picMkLst>
            <pc:docMk/>
            <pc:sldMk cId="26581029" sldId="261"/>
            <ac:picMk id="9" creationId="{0A859638-38BC-E230-855C-F04816690342}"/>
          </ac:picMkLst>
        </pc:picChg>
      </pc:sldChg>
      <pc:sldChg chg="addSp delSp modSp add mod">
        <pc:chgData name="Andrew Chinn - Butterfly Music" userId="af368f3e-2ca0-45a4-8958-b6e8fbc5f847" providerId="ADAL" clId="{CC833B8A-7782-4E42-B5A7-7D32B82350EB}" dt="2023-10-20T02:34:42.629" v="40"/>
        <pc:sldMkLst>
          <pc:docMk/>
          <pc:sldMk cId="3396995084" sldId="262"/>
        </pc:sldMkLst>
        <pc:picChg chg="add mod">
          <ac:chgData name="Andrew Chinn - Butterfly Music" userId="af368f3e-2ca0-45a4-8958-b6e8fbc5f847" providerId="ADAL" clId="{CC833B8A-7782-4E42-B5A7-7D32B82350EB}" dt="2023-10-20T02:34:42.629" v="40"/>
          <ac:picMkLst>
            <pc:docMk/>
            <pc:sldMk cId="3396995084" sldId="262"/>
            <ac:picMk id="5" creationId="{1E90D21A-ED47-C266-46EB-9E3CD1A2B633}"/>
          </ac:picMkLst>
        </pc:picChg>
        <pc:picChg chg="del mod">
          <ac:chgData name="Andrew Chinn - Butterfly Music" userId="af368f3e-2ca0-45a4-8958-b6e8fbc5f847" providerId="ADAL" clId="{CC833B8A-7782-4E42-B5A7-7D32B82350EB}" dt="2023-10-20T02:34:22.505" v="39" actId="478"/>
          <ac:picMkLst>
            <pc:docMk/>
            <pc:sldMk cId="3396995084" sldId="262"/>
            <ac:picMk id="6" creationId="{1FE83BB3-206E-5790-E708-0CA65082887A}"/>
          </ac:picMkLst>
        </pc:picChg>
        <pc:picChg chg="del">
          <ac:chgData name="Andrew Chinn - Butterfly Music" userId="af368f3e-2ca0-45a4-8958-b6e8fbc5f847" providerId="ADAL" clId="{CC833B8A-7782-4E42-B5A7-7D32B82350EB}" dt="2023-10-20T02:34:20.317" v="37" actId="478"/>
          <ac:picMkLst>
            <pc:docMk/>
            <pc:sldMk cId="3396995084" sldId="262"/>
            <ac:picMk id="9" creationId="{0A859638-38BC-E230-855C-F04816690342}"/>
          </ac:picMkLst>
        </pc:picChg>
      </pc:sldChg>
      <pc:sldChg chg="addSp delSp modSp add mod">
        <pc:chgData name="Andrew Chinn - Butterfly Music" userId="af368f3e-2ca0-45a4-8958-b6e8fbc5f847" providerId="ADAL" clId="{CC833B8A-7782-4E42-B5A7-7D32B82350EB}" dt="2023-10-20T02:35:15.869" v="44"/>
        <pc:sldMkLst>
          <pc:docMk/>
          <pc:sldMk cId="673651069" sldId="263"/>
        </pc:sldMkLst>
        <pc:picChg chg="add mod">
          <ac:chgData name="Andrew Chinn - Butterfly Music" userId="af368f3e-2ca0-45a4-8958-b6e8fbc5f847" providerId="ADAL" clId="{CC833B8A-7782-4E42-B5A7-7D32B82350EB}" dt="2023-10-20T02:35:15.869" v="44"/>
          <ac:picMkLst>
            <pc:docMk/>
            <pc:sldMk cId="673651069" sldId="263"/>
            <ac:picMk id="5" creationId="{360964A5-AC5F-EF40-1C75-94FB171BC854}"/>
          </ac:picMkLst>
        </pc:picChg>
        <pc:picChg chg="del mod">
          <ac:chgData name="Andrew Chinn - Butterfly Music" userId="af368f3e-2ca0-45a4-8958-b6e8fbc5f847" providerId="ADAL" clId="{CC833B8A-7782-4E42-B5A7-7D32B82350EB}" dt="2023-10-20T02:34:52.476" v="43" actId="478"/>
          <ac:picMkLst>
            <pc:docMk/>
            <pc:sldMk cId="673651069" sldId="263"/>
            <ac:picMk id="6" creationId="{1FE83BB3-206E-5790-E708-0CA65082887A}"/>
          </ac:picMkLst>
        </pc:picChg>
        <pc:picChg chg="del">
          <ac:chgData name="Andrew Chinn - Butterfly Music" userId="af368f3e-2ca0-45a4-8958-b6e8fbc5f847" providerId="ADAL" clId="{CC833B8A-7782-4E42-B5A7-7D32B82350EB}" dt="2023-10-20T02:34:50.318" v="41" actId="478"/>
          <ac:picMkLst>
            <pc:docMk/>
            <pc:sldMk cId="673651069" sldId="263"/>
            <ac:picMk id="9" creationId="{0A859638-38BC-E230-855C-F04816690342}"/>
          </ac:picMkLst>
        </pc:picChg>
      </pc:sldChg>
      <pc:sldChg chg="addSp delSp modSp add mod">
        <pc:chgData name="Andrew Chinn - Butterfly Music" userId="af368f3e-2ca0-45a4-8958-b6e8fbc5f847" providerId="ADAL" clId="{CC833B8A-7782-4E42-B5A7-7D32B82350EB}" dt="2023-10-20T02:36:14.039" v="51"/>
        <pc:sldMkLst>
          <pc:docMk/>
          <pc:sldMk cId="3767810021" sldId="264"/>
        </pc:sldMkLst>
        <pc:picChg chg="del">
          <ac:chgData name="Andrew Chinn - Butterfly Music" userId="af368f3e-2ca0-45a4-8958-b6e8fbc5f847" providerId="ADAL" clId="{CC833B8A-7782-4E42-B5A7-7D32B82350EB}" dt="2023-10-20T02:35:47.596" v="50" actId="478"/>
          <ac:picMkLst>
            <pc:docMk/>
            <pc:sldMk cId="3767810021" sldId="264"/>
            <ac:picMk id="5" creationId="{360964A5-AC5F-EF40-1C75-94FB171BC854}"/>
          </ac:picMkLst>
        </pc:picChg>
        <pc:picChg chg="add mod">
          <ac:chgData name="Andrew Chinn - Butterfly Music" userId="af368f3e-2ca0-45a4-8958-b6e8fbc5f847" providerId="ADAL" clId="{CC833B8A-7782-4E42-B5A7-7D32B82350EB}" dt="2023-10-20T02:36:14.039" v="51"/>
          <ac:picMkLst>
            <pc:docMk/>
            <pc:sldMk cId="3767810021" sldId="264"/>
            <ac:picMk id="6" creationId="{9DD4B495-E46E-4D07-9930-AB095DE61850}"/>
          </ac:picMkLst>
        </pc:picChg>
      </pc:sldChg>
      <pc:sldChg chg="addSp delSp modSp add mod">
        <pc:chgData name="Andrew Chinn - Butterfly Music" userId="af368f3e-2ca0-45a4-8958-b6e8fbc5f847" providerId="ADAL" clId="{CC833B8A-7782-4E42-B5A7-7D32B82350EB}" dt="2023-10-20T02:37:10.582" v="54"/>
        <pc:sldMkLst>
          <pc:docMk/>
          <pc:sldMk cId="3576756751" sldId="265"/>
        </pc:sldMkLst>
        <pc:picChg chg="del">
          <ac:chgData name="Andrew Chinn - Butterfly Music" userId="af368f3e-2ca0-45a4-8958-b6e8fbc5f847" providerId="ADAL" clId="{CC833B8A-7782-4E42-B5A7-7D32B82350EB}" dt="2023-10-20T02:37:09.834" v="53" actId="478"/>
          <ac:picMkLst>
            <pc:docMk/>
            <pc:sldMk cId="3576756751" sldId="265"/>
            <ac:picMk id="5" creationId="{360964A5-AC5F-EF40-1C75-94FB171BC854}"/>
          </ac:picMkLst>
        </pc:picChg>
        <pc:picChg chg="add mod">
          <ac:chgData name="Andrew Chinn - Butterfly Music" userId="af368f3e-2ca0-45a4-8958-b6e8fbc5f847" providerId="ADAL" clId="{CC833B8A-7782-4E42-B5A7-7D32B82350EB}" dt="2023-10-20T02:37:10.582" v="54"/>
          <ac:picMkLst>
            <pc:docMk/>
            <pc:sldMk cId="3576756751" sldId="265"/>
            <ac:picMk id="6" creationId="{E7D7244A-C6C2-64A8-679D-173A37CA0329}"/>
          </ac:picMkLst>
        </pc:picChg>
      </pc:sldChg>
      <pc:sldChg chg="addSp delSp modSp add mod ord">
        <pc:chgData name="Andrew Chinn - Butterfly Music" userId="af368f3e-2ca0-45a4-8958-b6e8fbc5f847" providerId="ADAL" clId="{CC833B8A-7782-4E42-B5A7-7D32B82350EB}" dt="2023-10-20T02:38:52.666" v="64"/>
        <pc:sldMkLst>
          <pc:docMk/>
          <pc:sldMk cId="655228940" sldId="266"/>
        </pc:sldMkLst>
        <pc:picChg chg="del">
          <ac:chgData name="Andrew Chinn - Butterfly Music" userId="af368f3e-2ca0-45a4-8958-b6e8fbc5f847" providerId="ADAL" clId="{CC833B8A-7782-4E42-B5A7-7D32B82350EB}" dt="2023-10-20T02:38:52.101" v="63" actId="478"/>
          <ac:picMkLst>
            <pc:docMk/>
            <pc:sldMk cId="655228940" sldId="266"/>
            <ac:picMk id="5" creationId="{360964A5-AC5F-EF40-1C75-94FB171BC854}"/>
          </ac:picMkLst>
        </pc:picChg>
        <pc:picChg chg="add mod">
          <ac:chgData name="Andrew Chinn - Butterfly Music" userId="af368f3e-2ca0-45a4-8958-b6e8fbc5f847" providerId="ADAL" clId="{CC833B8A-7782-4E42-B5A7-7D32B82350EB}" dt="2023-10-20T02:38:52.666" v="64"/>
          <ac:picMkLst>
            <pc:docMk/>
            <pc:sldMk cId="655228940" sldId="266"/>
            <ac:picMk id="6" creationId="{D4A52D78-70E8-A8BA-8E7A-82B81F1F3D3E}"/>
          </ac:picMkLst>
        </pc:picChg>
      </pc:sldChg>
      <pc:sldChg chg="addSp delSp modSp add mod">
        <pc:chgData name="Andrew Chinn - Butterfly Music" userId="af368f3e-2ca0-45a4-8958-b6e8fbc5f847" providerId="ADAL" clId="{CC833B8A-7782-4E42-B5A7-7D32B82350EB}" dt="2023-10-20T02:37:34.366" v="56"/>
        <pc:sldMkLst>
          <pc:docMk/>
          <pc:sldMk cId="4181448445" sldId="267"/>
        </pc:sldMkLst>
        <pc:picChg chg="del">
          <ac:chgData name="Andrew Chinn - Butterfly Music" userId="af368f3e-2ca0-45a4-8958-b6e8fbc5f847" providerId="ADAL" clId="{CC833B8A-7782-4E42-B5A7-7D32B82350EB}" dt="2023-10-20T02:37:33.719" v="55" actId="478"/>
          <ac:picMkLst>
            <pc:docMk/>
            <pc:sldMk cId="4181448445" sldId="267"/>
            <ac:picMk id="5" creationId="{360964A5-AC5F-EF40-1C75-94FB171BC854}"/>
          </ac:picMkLst>
        </pc:picChg>
        <pc:picChg chg="add mod">
          <ac:chgData name="Andrew Chinn - Butterfly Music" userId="af368f3e-2ca0-45a4-8958-b6e8fbc5f847" providerId="ADAL" clId="{CC833B8A-7782-4E42-B5A7-7D32B82350EB}" dt="2023-10-20T02:37:34.366" v="56"/>
          <ac:picMkLst>
            <pc:docMk/>
            <pc:sldMk cId="4181448445" sldId="267"/>
            <ac:picMk id="6" creationId="{BB231AA3-4DE5-3E17-2B1B-2ADC9475EC5F}"/>
          </ac:picMkLst>
        </pc:picChg>
      </pc:sldChg>
      <pc:sldChg chg="addSp delSp modSp add del mod">
        <pc:chgData name="Andrew Chinn - Butterfly Music" userId="af368f3e-2ca0-45a4-8958-b6e8fbc5f847" providerId="ADAL" clId="{CC833B8A-7782-4E42-B5A7-7D32B82350EB}" dt="2023-10-20T02:38:01.315" v="60"/>
        <pc:sldMkLst>
          <pc:docMk/>
          <pc:sldMk cId="379610421" sldId="268"/>
        </pc:sldMkLst>
        <pc:picChg chg="del">
          <ac:chgData name="Andrew Chinn - Butterfly Music" userId="af368f3e-2ca0-45a4-8958-b6e8fbc5f847" providerId="ADAL" clId="{CC833B8A-7782-4E42-B5A7-7D32B82350EB}" dt="2023-10-20T02:37:43.807" v="59" actId="478"/>
          <ac:picMkLst>
            <pc:docMk/>
            <pc:sldMk cId="379610421" sldId="268"/>
            <ac:picMk id="5" creationId="{360964A5-AC5F-EF40-1C75-94FB171BC854}"/>
          </ac:picMkLst>
        </pc:picChg>
        <pc:picChg chg="add mod">
          <ac:chgData name="Andrew Chinn - Butterfly Music" userId="af368f3e-2ca0-45a4-8958-b6e8fbc5f847" providerId="ADAL" clId="{CC833B8A-7782-4E42-B5A7-7D32B82350EB}" dt="2023-10-20T02:38:01.315" v="60"/>
          <ac:picMkLst>
            <pc:docMk/>
            <pc:sldMk cId="379610421" sldId="268"/>
            <ac:picMk id="6" creationId="{DF8D741F-2F8E-412F-7155-826E5C55EFDA}"/>
          </ac:picMkLst>
        </pc:picChg>
      </pc:sldChg>
      <pc:sldChg chg="add del setBg">
        <pc:chgData name="Andrew Chinn - Butterfly Music" userId="af368f3e-2ca0-45a4-8958-b6e8fbc5f847" providerId="ADAL" clId="{CC833B8A-7782-4E42-B5A7-7D32B82350EB}" dt="2023-10-20T02:39:31.974" v="67" actId="47"/>
        <pc:sldMkLst>
          <pc:docMk/>
          <pc:sldMk cId="2589018588" sldId="269"/>
        </pc:sldMkLst>
      </pc:sldChg>
      <pc:sldChg chg="add del setBg">
        <pc:chgData name="Andrew Chinn - Butterfly Music" userId="af368f3e-2ca0-45a4-8958-b6e8fbc5f847" providerId="ADAL" clId="{CC833B8A-7782-4E42-B5A7-7D32B82350EB}" dt="2023-10-20T02:39:31.974" v="67" actId="47"/>
        <pc:sldMkLst>
          <pc:docMk/>
          <pc:sldMk cId="4268041690" sldId="270"/>
        </pc:sldMkLst>
      </pc:sldChg>
      <pc:sldChg chg="add del setBg">
        <pc:chgData name="Andrew Chinn - Butterfly Music" userId="af368f3e-2ca0-45a4-8958-b6e8fbc5f847" providerId="ADAL" clId="{CC833B8A-7782-4E42-B5A7-7D32B82350EB}" dt="2023-10-20T02:39:31.974" v="67" actId="47"/>
        <pc:sldMkLst>
          <pc:docMk/>
          <pc:sldMk cId="3675658243" sldId="271"/>
        </pc:sldMkLst>
      </pc:sldChg>
      <pc:sldChg chg="add del setBg">
        <pc:chgData name="Andrew Chinn - Butterfly Music" userId="af368f3e-2ca0-45a4-8958-b6e8fbc5f847" providerId="ADAL" clId="{CC833B8A-7782-4E42-B5A7-7D32B82350EB}" dt="2023-10-20T02:39:31.974" v="67" actId="47"/>
        <pc:sldMkLst>
          <pc:docMk/>
          <pc:sldMk cId="2584719797" sldId="272"/>
        </pc:sldMkLst>
      </pc:sldChg>
      <pc:sldChg chg="add del">
        <pc:chgData name="Andrew Chinn - Butterfly Music" userId="af368f3e-2ca0-45a4-8958-b6e8fbc5f847" providerId="ADAL" clId="{CC833B8A-7782-4E42-B5A7-7D32B82350EB}" dt="2023-10-20T02:39:09.349" v="66"/>
        <pc:sldMkLst>
          <pc:docMk/>
          <pc:sldMk cId="4221175044" sldId="273"/>
        </pc:sldMkLst>
      </pc:sldChg>
      <pc:sldChg chg="add del">
        <pc:chgData name="Andrew Chinn - Butterfly Music" userId="af368f3e-2ca0-45a4-8958-b6e8fbc5f847" providerId="ADAL" clId="{CC833B8A-7782-4E42-B5A7-7D32B82350EB}" dt="2023-10-20T02:39:09.349" v="66"/>
        <pc:sldMkLst>
          <pc:docMk/>
          <pc:sldMk cId="3673002249" sldId="274"/>
        </pc:sldMkLst>
      </pc:sldChg>
      <pc:sldChg chg="add del">
        <pc:chgData name="Andrew Chinn - Butterfly Music" userId="af368f3e-2ca0-45a4-8958-b6e8fbc5f847" providerId="ADAL" clId="{CC833B8A-7782-4E42-B5A7-7D32B82350EB}" dt="2023-10-20T02:39:09.349" v="66"/>
        <pc:sldMkLst>
          <pc:docMk/>
          <pc:sldMk cId="3838703569" sldId="275"/>
        </pc:sldMkLst>
      </pc:sldChg>
      <pc:sldChg chg="add del">
        <pc:chgData name="Andrew Chinn - Butterfly Music" userId="af368f3e-2ca0-45a4-8958-b6e8fbc5f847" providerId="ADAL" clId="{CC833B8A-7782-4E42-B5A7-7D32B82350EB}" dt="2023-10-20T02:39:09.349" v="66"/>
        <pc:sldMkLst>
          <pc:docMk/>
          <pc:sldMk cId="552241462" sldId="276"/>
        </pc:sldMkLst>
      </pc:sldChg>
      <pc:sldChg chg="add del setBg">
        <pc:chgData name="Andrew Chinn - Butterfly Music" userId="af368f3e-2ca0-45a4-8958-b6e8fbc5f847" providerId="ADAL" clId="{CC833B8A-7782-4E42-B5A7-7D32B82350EB}" dt="2023-10-20T02:39:41.197" v="69" actId="47"/>
        <pc:sldMkLst>
          <pc:docMk/>
          <pc:sldMk cId="3939872409" sldId="277"/>
        </pc:sldMkLst>
      </pc:sldChg>
      <pc:sldChg chg="add del setBg">
        <pc:chgData name="Andrew Chinn - Butterfly Music" userId="af368f3e-2ca0-45a4-8958-b6e8fbc5f847" providerId="ADAL" clId="{CC833B8A-7782-4E42-B5A7-7D32B82350EB}" dt="2023-10-20T02:39:41.197" v="69" actId="47"/>
        <pc:sldMkLst>
          <pc:docMk/>
          <pc:sldMk cId="1959101046" sldId="278"/>
        </pc:sldMkLst>
      </pc:sldChg>
      <pc:sldChg chg="add del setBg">
        <pc:chgData name="Andrew Chinn - Butterfly Music" userId="af368f3e-2ca0-45a4-8958-b6e8fbc5f847" providerId="ADAL" clId="{CC833B8A-7782-4E42-B5A7-7D32B82350EB}" dt="2023-10-20T02:39:41.197" v="69" actId="47"/>
        <pc:sldMkLst>
          <pc:docMk/>
          <pc:sldMk cId="533380026" sldId="279"/>
        </pc:sldMkLst>
      </pc:sldChg>
      <pc:sldChg chg="add del setBg">
        <pc:chgData name="Andrew Chinn - Butterfly Music" userId="af368f3e-2ca0-45a4-8958-b6e8fbc5f847" providerId="ADAL" clId="{CC833B8A-7782-4E42-B5A7-7D32B82350EB}" dt="2023-10-20T02:39:41.197" v="69" actId="47"/>
        <pc:sldMkLst>
          <pc:docMk/>
          <pc:sldMk cId="2225015462" sldId="280"/>
        </pc:sldMkLst>
      </pc:sldChg>
      <pc:sldChg chg="addSp delSp modSp mod">
        <pc:chgData name="Andrew Chinn - Butterfly Music" userId="af368f3e-2ca0-45a4-8958-b6e8fbc5f847" providerId="ADAL" clId="{CC833B8A-7782-4E42-B5A7-7D32B82350EB}" dt="2023-10-20T02:41:01.694" v="71"/>
        <pc:sldMkLst>
          <pc:docMk/>
          <pc:sldMk cId="4138820422" sldId="281"/>
        </pc:sldMkLst>
        <pc:picChg chg="add mod">
          <ac:chgData name="Andrew Chinn - Butterfly Music" userId="af368f3e-2ca0-45a4-8958-b6e8fbc5f847" providerId="ADAL" clId="{CC833B8A-7782-4E42-B5A7-7D32B82350EB}" dt="2023-10-20T02:41:01.694" v="71"/>
          <ac:picMkLst>
            <pc:docMk/>
            <pc:sldMk cId="4138820422" sldId="281"/>
            <ac:picMk id="5" creationId="{65F69EA0-29B2-BC56-1C5A-84056E6F07FB}"/>
          </ac:picMkLst>
        </pc:picChg>
        <pc:picChg chg="del">
          <ac:chgData name="Andrew Chinn - Butterfly Music" userId="af368f3e-2ca0-45a4-8958-b6e8fbc5f847" providerId="ADAL" clId="{CC833B8A-7782-4E42-B5A7-7D32B82350EB}" dt="2023-10-20T02:41:00.898" v="70" actId="478"/>
          <ac:picMkLst>
            <pc:docMk/>
            <pc:sldMk cId="4138820422" sldId="281"/>
            <ac:picMk id="6" creationId="{E7D7244A-C6C2-64A8-679D-173A37CA0329}"/>
          </ac:picMkLst>
        </pc:picChg>
      </pc:sldChg>
      <pc:sldChg chg="addSp delSp modSp mod">
        <pc:chgData name="Andrew Chinn - Butterfly Music" userId="af368f3e-2ca0-45a4-8958-b6e8fbc5f847" providerId="ADAL" clId="{CC833B8A-7782-4E42-B5A7-7D32B82350EB}" dt="2023-10-20T02:41:29.238" v="73"/>
        <pc:sldMkLst>
          <pc:docMk/>
          <pc:sldMk cId="910327855" sldId="282"/>
        </pc:sldMkLst>
        <pc:picChg chg="add mod">
          <ac:chgData name="Andrew Chinn - Butterfly Music" userId="af368f3e-2ca0-45a4-8958-b6e8fbc5f847" providerId="ADAL" clId="{CC833B8A-7782-4E42-B5A7-7D32B82350EB}" dt="2023-10-20T02:41:29.238" v="73"/>
          <ac:picMkLst>
            <pc:docMk/>
            <pc:sldMk cId="910327855" sldId="282"/>
            <ac:picMk id="5" creationId="{7374798E-53B7-D690-EA88-7A5AF74B41A4}"/>
          </ac:picMkLst>
        </pc:picChg>
        <pc:picChg chg="del">
          <ac:chgData name="Andrew Chinn - Butterfly Music" userId="af368f3e-2ca0-45a4-8958-b6e8fbc5f847" providerId="ADAL" clId="{CC833B8A-7782-4E42-B5A7-7D32B82350EB}" dt="2023-10-20T02:41:28.262" v="72" actId="478"/>
          <ac:picMkLst>
            <pc:docMk/>
            <pc:sldMk cId="910327855" sldId="282"/>
            <ac:picMk id="6" creationId="{BB231AA3-4DE5-3E17-2B1B-2ADC9475EC5F}"/>
          </ac:picMkLst>
        </pc:picChg>
      </pc:sldChg>
      <pc:sldChg chg="addSp delSp modSp mod">
        <pc:chgData name="Andrew Chinn - Butterfly Music" userId="af368f3e-2ca0-45a4-8958-b6e8fbc5f847" providerId="ADAL" clId="{CC833B8A-7782-4E42-B5A7-7D32B82350EB}" dt="2023-10-20T02:42:10.008" v="75"/>
        <pc:sldMkLst>
          <pc:docMk/>
          <pc:sldMk cId="784608352" sldId="283"/>
        </pc:sldMkLst>
        <pc:picChg chg="add mod">
          <ac:chgData name="Andrew Chinn - Butterfly Music" userId="af368f3e-2ca0-45a4-8958-b6e8fbc5f847" providerId="ADAL" clId="{CC833B8A-7782-4E42-B5A7-7D32B82350EB}" dt="2023-10-20T02:42:10.008" v="75"/>
          <ac:picMkLst>
            <pc:docMk/>
            <pc:sldMk cId="784608352" sldId="283"/>
            <ac:picMk id="5" creationId="{55B17777-29CC-0DF1-2A39-C5F785273DC6}"/>
          </ac:picMkLst>
        </pc:picChg>
        <pc:picChg chg="del">
          <ac:chgData name="Andrew Chinn - Butterfly Music" userId="af368f3e-2ca0-45a4-8958-b6e8fbc5f847" providerId="ADAL" clId="{CC833B8A-7782-4E42-B5A7-7D32B82350EB}" dt="2023-10-20T02:42:08.854" v="74" actId="478"/>
          <ac:picMkLst>
            <pc:docMk/>
            <pc:sldMk cId="784608352" sldId="283"/>
            <ac:picMk id="6" creationId="{DF8D741F-2F8E-412F-7155-826E5C55EFDA}"/>
          </ac:picMkLst>
        </pc:picChg>
      </pc:sldChg>
      <pc:sldChg chg="addSp delSp modSp mod">
        <pc:chgData name="Andrew Chinn - Butterfly Music" userId="af368f3e-2ca0-45a4-8958-b6e8fbc5f847" providerId="ADAL" clId="{CC833B8A-7782-4E42-B5A7-7D32B82350EB}" dt="2023-10-20T02:42:28.880" v="77"/>
        <pc:sldMkLst>
          <pc:docMk/>
          <pc:sldMk cId="1288040410" sldId="284"/>
        </pc:sldMkLst>
        <pc:picChg chg="add mod">
          <ac:chgData name="Andrew Chinn - Butterfly Music" userId="af368f3e-2ca0-45a4-8958-b6e8fbc5f847" providerId="ADAL" clId="{CC833B8A-7782-4E42-B5A7-7D32B82350EB}" dt="2023-10-20T02:42:28.880" v="77"/>
          <ac:picMkLst>
            <pc:docMk/>
            <pc:sldMk cId="1288040410" sldId="284"/>
            <ac:picMk id="5" creationId="{2A88992E-16A8-2CE2-5796-40B9BFD015F2}"/>
          </ac:picMkLst>
        </pc:picChg>
        <pc:picChg chg="del">
          <ac:chgData name="Andrew Chinn - Butterfly Music" userId="af368f3e-2ca0-45a4-8958-b6e8fbc5f847" providerId="ADAL" clId="{CC833B8A-7782-4E42-B5A7-7D32B82350EB}" dt="2023-10-20T02:42:28.328" v="76" actId="478"/>
          <ac:picMkLst>
            <pc:docMk/>
            <pc:sldMk cId="1288040410" sldId="284"/>
            <ac:picMk id="6" creationId="{D4A52D78-70E8-A8BA-8E7A-82B81F1F3D3E}"/>
          </ac:picMkLst>
        </pc:picChg>
      </pc:sldChg>
      <pc:sldMasterChg chg="setBg modSldLayout">
        <pc:chgData name="Andrew Chinn - Butterfly Music" userId="af368f3e-2ca0-45a4-8958-b6e8fbc5f847" providerId="ADAL" clId="{CC833B8A-7782-4E42-B5A7-7D32B82350EB}" dt="2023-10-20T02:29:02.611" v="6"/>
        <pc:sldMasterMkLst>
          <pc:docMk/>
          <pc:sldMasterMk cId="3568656077" sldId="2147483677"/>
        </pc:sldMasterMkLst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1472890637" sldId="2147483678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3358520323" sldId="2147483679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1658331310" sldId="2147483680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3972336769" sldId="2147483681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3979212131" sldId="2147483682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554421057" sldId="2147483683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748820730" sldId="2147483684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2510504696" sldId="2147483685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1934534892" sldId="2147483686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2645996069" sldId="2147483687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1432244376" sldId="2147483688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3242512781" sldId="2147483689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2757248853" sldId="2147483690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3891433401" sldId="2147483691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1131261546" sldId="2147483692"/>
          </pc:sldLayoutMkLst>
        </pc:sldLayoutChg>
        <pc:sldLayoutChg chg="setBg">
          <pc:chgData name="Andrew Chinn - Butterfly Music" userId="af368f3e-2ca0-45a4-8958-b6e8fbc5f847" providerId="ADAL" clId="{CC833B8A-7782-4E42-B5A7-7D32B82350EB}" dt="2023-10-20T02:29:02.611" v="6"/>
          <pc:sldLayoutMkLst>
            <pc:docMk/>
            <pc:sldMasterMk cId="3568656077" sldId="2147483677"/>
            <pc:sldLayoutMk cId="220541528" sldId="214748369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red rock in the desert&#10;&#10;Description automatically generated">
            <a:extLst>
              <a:ext uri="{FF2B5EF4-FFF2-40B4-BE49-F238E27FC236}">
                <a16:creationId xmlns:a16="http://schemas.microsoft.com/office/drawing/2014/main" id="{796BE1A6-E8D1-691B-5017-5113F19F9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833" y="0"/>
            <a:ext cx="9666334" cy="6858000"/>
          </a:xfrm>
          <a:prstGeom prst="rect">
            <a:avLst/>
          </a:prstGeom>
        </p:spPr>
      </p:pic>
      <p:pic>
        <p:nvPicPr>
          <p:cNvPr id="7" name="Picture 6" descr="A red rock in the desert&#10;&#10;Description automatically generated">
            <a:extLst>
              <a:ext uri="{FF2B5EF4-FFF2-40B4-BE49-F238E27FC236}">
                <a16:creationId xmlns:a16="http://schemas.microsoft.com/office/drawing/2014/main" id="{304DF0F2-8EF3-D30A-3FB4-7474B7825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833" y="0"/>
            <a:ext cx="9666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590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A red rock in the desert&#10;&#10;Description automatically generated">
            <a:extLst>
              <a:ext uri="{FF2B5EF4-FFF2-40B4-BE49-F238E27FC236}">
                <a16:creationId xmlns:a16="http://schemas.microsoft.com/office/drawing/2014/main" id="{F22EEF94-215B-97DA-BB90-E00688367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49" y="-18598"/>
            <a:ext cx="9841285" cy="687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48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Birds flying over water&#10;&#10;Description automatically generated">
            <a:extLst>
              <a:ext uri="{FF2B5EF4-FFF2-40B4-BE49-F238E27FC236}">
                <a16:creationId xmlns:a16="http://schemas.microsoft.com/office/drawing/2014/main" id="{99F0CE55-80A8-DA5B-C793-A2689998B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99" y="0"/>
            <a:ext cx="92874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350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Birds flying birds in the sky&#10;&#10;Description automatically generated">
            <a:extLst>
              <a:ext uri="{FF2B5EF4-FFF2-40B4-BE49-F238E27FC236}">
                <a16:creationId xmlns:a16="http://schemas.microsoft.com/office/drawing/2014/main" id="{1FE83BB3-206E-5790-E708-0CA650828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3" y="0"/>
            <a:ext cx="9211054" cy="6858000"/>
          </a:xfrm>
          <a:prstGeom prst="rect">
            <a:avLst/>
          </a:prstGeom>
        </p:spPr>
      </p:pic>
      <p:pic>
        <p:nvPicPr>
          <p:cNvPr id="9" name="Picture 8" descr="Birds flying birds in the sky&#10;&#10;Description automatically generated">
            <a:extLst>
              <a:ext uri="{FF2B5EF4-FFF2-40B4-BE49-F238E27FC236}">
                <a16:creationId xmlns:a16="http://schemas.microsoft.com/office/drawing/2014/main" id="{0A859638-38BC-E230-855C-F04816690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3" y="0"/>
            <a:ext cx="92110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02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bird standing on a rock&#10;&#10;Description automatically generated">
            <a:extLst>
              <a:ext uri="{FF2B5EF4-FFF2-40B4-BE49-F238E27FC236}">
                <a16:creationId xmlns:a16="http://schemas.microsoft.com/office/drawing/2014/main" id="{A5DED702-A986-0113-D60E-30F428AEA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28" y="0"/>
            <a:ext cx="9289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hippo swimming in water&#10;&#10;Description automatically generated">
            <a:extLst>
              <a:ext uri="{FF2B5EF4-FFF2-40B4-BE49-F238E27FC236}">
                <a16:creationId xmlns:a16="http://schemas.microsoft.com/office/drawing/2014/main" id="{7BC65ABA-0821-0273-7A73-D4DCC5732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579" y="0"/>
            <a:ext cx="96968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1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group of kangaroos running in a desert&#10;&#10;Description automatically generated">
            <a:extLst>
              <a:ext uri="{FF2B5EF4-FFF2-40B4-BE49-F238E27FC236}">
                <a16:creationId xmlns:a16="http://schemas.microsoft.com/office/drawing/2014/main" id="{1E90D21A-ED47-C266-46EB-9E3CD1A2B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28" y="0"/>
            <a:ext cx="9289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995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couple of pelicans on a beach&#10;&#10;Description automatically generated">
            <a:extLst>
              <a:ext uri="{FF2B5EF4-FFF2-40B4-BE49-F238E27FC236}">
                <a16:creationId xmlns:a16="http://schemas.microsoft.com/office/drawing/2014/main" id="{360964A5-AC5F-EF40-1C75-94FB171BC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631" y="0"/>
            <a:ext cx="9798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51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A landscape with a hill and birds&#10;&#10;Description automatically generated">
            <a:extLst>
              <a:ext uri="{FF2B5EF4-FFF2-40B4-BE49-F238E27FC236}">
                <a16:creationId xmlns:a16="http://schemas.microsoft.com/office/drawing/2014/main" id="{9DD4B495-E46E-4D07-9930-AB095DE61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133" y="0"/>
            <a:ext cx="9705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810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A red rock in the desert&#10;&#10;Description automatically generated">
            <a:extLst>
              <a:ext uri="{FF2B5EF4-FFF2-40B4-BE49-F238E27FC236}">
                <a16:creationId xmlns:a16="http://schemas.microsoft.com/office/drawing/2014/main" id="{F22EEF94-215B-97DA-BB90-E00688367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49" y="-18598"/>
            <a:ext cx="9841285" cy="687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Birds flying over water&#10;&#10;Description automatically generated">
            <a:extLst>
              <a:ext uri="{FF2B5EF4-FFF2-40B4-BE49-F238E27FC236}">
                <a16:creationId xmlns:a16="http://schemas.microsoft.com/office/drawing/2014/main" id="{99F0CE55-80A8-DA5B-C793-A2689998B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99" y="0"/>
            <a:ext cx="92874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Birds flying birds in the sky&#10;&#10;Description automatically generated">
            <a:extLst>
              <a:ext uri="{FF2B5EF4-FFF2-40B4-BE49-F238E27FC236}">
                <a16:creationId xmlns:a16="http://schemas.microsoft.com/office/drawing/2014/main" id="{1FE83BB3-206E-5790-E708-0CA650828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3" y="0"/>
            <a:ext cx="9211054" cy="6858000"/>
          </a:xfrm>
          <a:prstGeom prst="rect">
            <a:avLst/>
          </a:prstGeom>
        </p:spPr>
      </p:pic>
      <p:pic>
        <p:nvPicPr>
          <p:cNvPr id="9" name="Picture 8" descr="Birds flying birds in the sky&#10;&#10;Description automatically generated">
            <a:extLst>
              <a:ext uri="{FF2B5EF4-FFF2-40B4-BE49-F238E27FC236}">
                <a16:creationId xmlns:a16="http://schemas.microsoft.com/office/drawing/2014/main" id="{0A859638-38BC-E230-855C-F04816690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3" y="0"/>
            <a:ext cx="92110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48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bird standing on a rock&#10;&#10;Description automatically generated">
            <a:extLst>
              <a:ext uri="{FF2B5EF4-FFF2-40B4-BE49-F238E27FC236}">
                <a16:creationId xmlns:a16="http://schemas.microsoft.com/office/drawing/2014/main" id="{A5DED702-A986-0113-D60E-30F428AEA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28" y="0"/>
            <a:ext cx="9289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639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A swan swimming in a pond&#10;&#10;Description automatically generated">
            <a:extLst>
              <a:ext uri="{FF2B5EF4-FFF2-40B4-BE49-F238E27FC236}">
                <a16:creationId xmlns:a16="http://schemas.microsoft.com/office/drawing/2014/main" id="{E7D7244A-C6C2-64A8-679D-173A37CA0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99" y="0"/>
            <a:ext cx="92874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56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A group of penguins on a beach&#10;&#10;Description automatically generated">
            <a:extLst>
              <a:ext uri="{FF2B5EF4-FFF2-40B4-BE49-F238E27FC236}">
                <a16:creationId xmlns:a16="http://schemas.microsoft.com/office/drawing/2014/main" id="{BB231AA3-4DE5-3E17-2B1B-2ADC9475E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321" y="0"/>
            <a:ext cx="9407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448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A dolphin looking at the sun&#10;&#10;Description automatically generated">
            <a:extLst>
              <a:ext uri="{FF2B5EF4-FFF2-40B4-BE49-F238E27FC236}">
                <a16:creationId xmlns:a16="http://schemas.microsoft.com/office/drawing/2014/main" id="{DF8D741F-2F8E-412F-7155-826E5C55E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530" y="0"/>
            <a:ext cx="9402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0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A bird flying in the snow&#10;&#10;Description automatically generated">
            <a:extLst>
              <a:ext uri="{FF2B5EF4-FFF2-40B4-BE49-F238E27FC236}">
                <a16:creationId xmlns:a16="http://schemas.microsoft.com/office/drawing/2014/main" id="{D4A52D78-70E8-A8BA-8E7A-82B81F1F3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28" y="0"/>
            <a:ext cx="9289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228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A red rock in the desert&#10;&#10;Description automatically generated">
            <a:extLst>
              <a:ext uri="{FF2B5EF4-FFF2-40B4-BE49-F238E27FC236}">
                <a16:creationId xmlns:a16="http://schemas.microsoft.com/office/drawing/2014/main" id="{F22EEF94-215B-97DA-BB90-E00688367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49" y="-18598"/>
            <a:ext cx="9841285" cy="687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428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Birds flying over water&#10;&#10;Description automatically generated">
            <a:extLst>
              <a:ext uri="{FF2B5EF4-FFF2-40B4-BE49-F238E27FC236}">
                <a16:creationId xmlns:a16="http://schemas.microsoft.com/office/drawing/2014/main" id="{99F0CE55-80A8-DA5B-C793-A2689998B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99" y="0"/>
            <a:ext cx="92874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28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Birds flying birds in the sky&#10;&#10;Description automatically generated">
            <a:extLst>
              <a:ext uri="{FF2B5EF4-FFF2-40B4-BE49-F238E27FC236}">
                <a16:creationId xmlns:a16="http://schemas.microsoft.com/office/drawing/2014/main" id="{1FE83BB3-206E-5790-E708-0CA650828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3" y="0"/>
            <a:ext cx="9211054" cy="6858000"/>
          </a:xfrm>
          <a:prstGeom prst="rect">
            <a:avLst/>
          </a:prstGeom>
        </p:spPr>
      </p:pic>
      <p:pic>
        <p:nvPicPr>
          <p:cNvPr id="9" name="Picture 8" descr="Birds flying birds in the sky&#10;&#10;Description automatically generated">
            <a:extLst>
              <a:ext uri="{FF2B5EF4-FFF2-40B4-BE49-F238E27FC236}">
                <a16:creationId xmlns:a16="http://schemas.microsoft.com/office/drawing/2014/main" id="{0A859638-38BC-E230-855C-F04816690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3" y="0"/>
            <a:ext cx="92110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255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bird standing on a rock&#10;&#10;Description automatically generated">
            <a:extLst>
              <a:ext uri="{FF2B5EF4-FFF2-40B4-BE49-F238E27FC236}">
                <a16:creationId xmlns:a16="http://schemas.microsoft.com/office/drawing/2014/main" id="{A5DED702-A986-0113-D60E-30F428AEA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28" y="0"/>
            <a:ext cx="9289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07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tree in a grass field&#10;&#10;Description automatically generated">
            <a:extLst>
              <a:ext uri="{FF2B5EF4-FFF2-40B4-BE49-F238E27FC236}">
                <a16:creationId xmlns:a16="http://schemas.microsoft.com/office/drawing/2014/main" id="{65F69EA0-29B2-BC56-1C5A-84056E6F0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28" y="0"/>
            <a:ext cx="9289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8204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bird on a branch&#10;&#10;Description automatically generated">
            <a:extLst>
              <a:ext uri="{FF2B5EF4-FFF2-40B4-BE49-F238E27FC236}">
                <a16:creationId xmlns:a16="http://schemas.microsoft.com/office/drawing/2014/main" id="{7374798E-53B7-D690-EA88-7A5AF74B41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579" y="0"/>
            <a:ext cx="96968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27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green frog in a jungle&#10;&#10;Description automatically generated">
            <a:extLst>
              <a:ext uri="{FF2B5EF4-FFF2-40B4-BE49-F238E27FC236}">
                <a16:creationId xmlns:a16="http://schemas.microsoft.com/office/drawing/2014/main" id="{55B17777-29CC-0DF1-2A39-C5F785273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99" y="0"/>
            <a:ext cx="92874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08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seaweed and turtles under water&#10;&#10;Description automatically generated">
            <a:extLst>
              <a:ext uri="{FF2B5EF4-FFF2-40B4-BE49-F238E27FC236}">
                <a16:creationId xmlns:a16="http://schemas.microsoft.com/office/drawing/2014/main" id="{2A88992E-16A8-2CE2-5796-40B9BFD015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133" y="0"/>
            <a:ext cx="9705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404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A red rock in the desert&#10;&#10;Description automatically generated">
            <a:extLst>
              <a:ext uri="{FF2B5EF4-FFF2-40B4-BE49-F238E27FC236}">
                <a16:creationId xmlns:a16="http://schemas.microsoft.com/office/drawing/2014/main" id="{F22EEF94-215B-97DA-BB90-E00688367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49" y="-18598"/>
            <a:ext cx="9841285" cy="687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798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Birds flying over water&#10;&#10;Description automatically generated">
            <a:extLst>
              <a:ext uri="{FF2B5EF4-FFF2-40B4-BE49-F238E27FC236}">
                <a16:creationId xmlns:a16="http://schemas.microsoft.com/office/drawing/2014/main" id="{99F0CE55-80A8-DA5B-C793-A2689998B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99" y="0"/>
            <a:ext cx="92874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189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Birds flying birds in the sky&#10;&#10;Description automatically generated">
            <a:extLst>
              <a:ext uri="{FF2B5EF4-FFF2-40B4-BE49-F238E27FC236}">
                <a16:creationId xmlns:a16="http://schemas.microsoft.com/office/drawing/2014/main" id="{1FE83BB3-206E-5790-E708-0CA650828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3" y="0"/>
            <a:ext cx="9211054" cy="6858000"/>
          </a:xfrm>
          <a:prstGeom prst="rect">
            <a:avLst/>
          </a:prstGeom>
        </p:spPr>
      </p:pic>
      <p:pic>
        <p:nvPicPr>
          <p:cNvPr id="9" name="Picture 8" descr="Birds flying birds in the sky&#10;&#10;Description automatically generated">
            <a:extLst>
              <a:ext uri="{FF2B5EF4-FFF2-40B4-BE49-F238E27FC236}">
                <a16:creationId xmlns:a16="http://schemas.microsoft.com/office/drawing/2014/main" id="{0A859638-38BC-E230-855C-F04816690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3" y="0"/>
            <a:ext cx="92110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140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bird standing on a rock&#10;&#10;Description automatically generated">
            <a:extLst>
              <a:ext uri="{FF2B5EF4-FFF2-40B4-BE49-F238E27FC236}">
                <a16:creationId xmlns:a16="http://schemas.microsoft.com/office/drawing/2014/main" id="{A5DED702-A986-0113-D60E-30F428AEA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28" y="0"/>
            <a:ext cx="9289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49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A red rock in the desert&#10;&#10;Description automatically generated">
            <a:extLst>
              <a:ext uri="{FF2B5EF4-FFF2-40B4-BE49-F238E27FC236}">
                <a16:creationId xmlns:a16="http://schemas.microsoft.com/office/drawing/2014/main" id="{F22EEF94-215B-97DA-BB90-E00688367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49" y="-18598"/>
            <a:ext cx="9841285" cy="687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71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Birds flying over water&#10;&#10;Description automatically generated">
            <a:extLst>
              <a:ext uri="{FF2B5EF4-FFF2-40B4-BE49-F238E27FC236}">
                <a16:creationId xmlns:a16="http://schemas.microsoft.com/office/drawing/2014/main" id="{99F0CE55-80A8-DA5B-C793-A2689998B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99" y="0"/>
            <a:ext cx="92874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93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Picture 5" descr="Birds flying birds in the sky&#10;&#10;Description automatically generated">
            <a:extLst>
              <a:ext uri="{FF2B5EF4-FFF2-40B4-BE49-F238E27FC236}">
                <a16:creationId xmlns:a16="http://schemas.microsoft.com/office/drawing/2014/main" id="{1FE83BB3-206E-5790-E708-0CA6508288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3" y="0"/>
            <a:ext cx="9211054" cy="6858000"/>
          </a:xfrm>
          <a:prstGeom prst="rect">
            <a:avLst/>
          </a:prstGeom>
        </p:spPr>
      </p:pic>
      <p:pic>
        <p:nvPicPr>
          <p:cNvPr id="9" name="Picture 8" descr="Birds flying birds in the sky&#10;&#10;Description automatically generated">
            <a:extLst>
              <a:ext uri="{FF2B5EF4-FFF2-40B4-BE49-F238E27FC236}">
                <a16:creationId xmlns:a16="http://schemas.microsoft.com/office/drawing/2014/main" id="{0A859638-38BC-E230-855C-F04816690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3" y="0"/>
            <a:ext cx="92110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72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23BB-514C-7109-DA4A-A04BA80BD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B962A-2DC4-3F06-6DB1-50BF3FC8EE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bird standing on a rock&#10;&#10;Description automatically generated">
            <a:extLst>
              <a:ext uri="{FF2B5EF4-FFF2-40B4-BE49-F238E27FC236}">
                <a16:creationId xmlns:a16="http://schemas.microsoft.com/office/drawing/2014/main" id="{A5DED702-A986-0113-D60E-30F428AEA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28" y="0"/>
            <a:ext cx="9289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543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87</TotalTime>
  <Words>0</Words>
  <Application>Microsoft Office PowerPoint</Application>
  <PresentationFormat>Widescreen</PresentationFormat>
  <Paragraphs>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 - Butterfly Music</cp:lastModifiedBy>
  <cp:revision>7</cp:revision>
  <dcterms:created xsi:type="dcterms:W3CDTF">2021-01-04T06:59:08Z</dcterms:created>
  <dcterms:modified xsi:type="dcterms:W3CDTF">2023-10-20T02:42:37Z</dcterms:modified>
</cp:coreProperties>
</file>