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badi" panose="020B0604020202020204" pitchFamily="34" charset="0"/>
              </a:rPr>
              <a:t>Ancient</a:t>
            </a:r>
            <a:r>
              <a:rPr lang="en-US" sz="40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Abadi" panose="020B0604020202020204" pitchFamily="34" charset="0"/>
              </a:rPr>
              <a:t>Legacy</a:t>
            </a:r>
            <a:r>
              <a:rPr lang="en-US" sz="40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67714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chemeClr val="tx1"/>
                </a:solidFill>
                <a:latin typeface="Abadi" panose="020B0604020104020204" pitchFamily="34" charset="0"/>
              </a:rPr>
              <a:t>1. We acknowledge elders… 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We acknowledge elders</a:t>
            </a:r>
            <a:endParaRPr lang="en-US" sz="2800" b="1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chemeClr val="tx1"/>
                </a:solidFill>
                <a:latin typeface="Abadi" panose="020B0604020104020204" pitchFamily="34" charset="0"/>
              </a:rPr>
              <a:t>Elders of the past… 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Elders of the past </a:t>
            </a:r>
            <a:endParaRPr lang="en-US" sz="2800" b="1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chemeClr val="tx1"/>
                </a:solidFill>
                <a:latin typeface="Abadi" panose="020B0604020104020204" pitchFamily="34" charset="0"/>
              </a:rPr>
              <a:t>Elders present with us… 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Elders present with us</a:t>
            </a:r>
            <a:endParaRPr lang="en-US" sz="2800" b="1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AU" sz="2800" dirty="0">
                <a:solidFill>
                  <a:schemeClr val="tx1"/>
                </a:solidFill>
                <a:latin typeface="Abadi" panose="020B0604020104020204" pitchFamily="34" charset="0"/>
              </a:rPr>
              <a:t>With the land as one… 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With the land as one</a:t>
            </a:r>
          </a:p>
          <a:p>
            <a:pPr algn="l">
              <a:spcBef>
                <a:spcPts val="0"/>
              </a:spcBef>
            </a:pPr>
            <a:r>
              <a:rPr lang="en-AU" sz="2800" b="1" dirty="0" err="1">
                <a:solidFill>
                  <a:schemeClr val="tx1"/>
                </a:solidFill>
                <a:latin typeface="Abadi" panose="020B0604020104020204" pitchFamily="34" charset="0"/>
              </a:rPr>
              <a:t>Oooh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, </a:t>
            </a:r>
            <a:r>
              <a:rPr lang="en-AU" sz="2800" b="1" dirty="0" err="1">
                <a:solidFill>
                  <a:schemeClr val="tx1"/>
                </a:solidFill>
                <a:latin typeface="Abadi" panose="020B0604020104020204" pitchFamily="34" charset="0"/>
              </a:rPr>
              <a:t>oooh</a:t>
            </a:r>
            <a:r>
              <a:rPr lang="en-AU" sz="2800" b="1" dirty="0">
                <a:solidFill>
                  <a:schemeClr val="tx1"/>
                </a:solidFill>
                <a:latin typeface="Abadi" panose="020B0604020104020204" pitchFamily="34" charset="0"/>
              </a:rPr>
              <a:t>… With the land as one </a:t>
            </a:r>
            <a:r>
              <a:rPr lang="en-US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l"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2. Custodians of land… 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Custodians of land, </a:t>
            </a:r>
          </a:p>
          <a:p>
            <a:pPr algn="l">
              <a:spcBef>
                <a:spcPts val="0"/>
              </a:spcBef>
            </a:pPr>
            <a:r>
              <a:rPr lang="en-US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custodians of sea… 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custodians of sea</a:t>
            </a:r>
          </a:p>
          <a:p>
            <a:pPr algn="l">
              <a:spcBef>
                <a:spcPts val="0"/>
              </a:spcBef>
            </a:pPr>
            <a:r>
              <a:rPr lang="en-US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people… 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people, </a:t>
            </a:r>
          </a:p>
          <a:p>
            <a:pPr algn="l">
              <a:spcBef>
                <a:spcPts val="0"/>
              </a:spcBef>
            </a:pPr>
            <a:r>
              <a:rPr lang="en-US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legacy… 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legacy</a:t>
            </a:r>
          </a:p>
          <a:p>
            <a:pPr algn="l">
              <a:spcBef>
                <a:spcPts val="0"/>
              </a:spcBef>
            </a:pPr>
            <a:r>
              <a:rPr lang="en-US" sz="2800" b="1" kern="1200" dirty="0" err="1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Oooh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en-US" sz="2800" b="1" kern="1200" dirty="0" err="1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oooh</a:t>
            </a:r>
            <a:r>
              <a:rPr lang="en-US" sz="28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 … ancient legacy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A10C86-CCFC-4B7B-8941-2003426495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996608" y="4634627"/>
            <a:ext cx="2138537" cy="16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53538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badi" panose="020B0604020202020204" pitchFamily="34" charset="0"/>
              </a:rPr>
              <a:t>Ancient</a:t>
            </a:r>
            <a:r>
              <a:rPr lang="en-US" sz="32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badi" panose="020B0604020202020204" pitchFamily="34" charset="0"/>
              </a:rPr>
              <a:t>Legacy</a:t>
            </a:r>
            <a:r>
              <a:rPr lang="en-US" sz="32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Abadi" panose="020B0604020202020204" pitchFamily="34" charset="0"/>
              </a:rPr>
              <a:t>(2)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204930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19309" y="1130146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3. Ancient people… 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ancient people</a:t>
            </a:r>
          </a:p>
          <a:p>
            <a:pPr algn="l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In an ancient land…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in an ancient land</a:t>
            </a:r>
          </a:p>
          <a:p>
            <a:pPr algn="l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We pay our respects… 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we pay our respects</a:t>
            </a:r>
          </a:p>
          <a:p>
            <a:pPr algn="l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Living story of our land… 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living story of our land</a:t>
            </a:r>
          </a:p>
          <a:p>
            <a:pPr algn="l">
              <a:spcBef>
                <a:spcPts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Abadi" panose="020B0604020104020204" pitchFamily="34" charset="0"/>
              </a:rPr>
              <a:t>Oooh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Abadi" panose="020B0604020104020204" pitchFamily="34" charset="0"/>
              </a:rPr>
              <a:t>oooh</a:t>
            </a:r>
            <a:r>
              <a:rPr lang="en-US" sz="2800" b="1" dirty="0">
                <a:solidFill>
                  <a:schemeClr val="tx1"/>
                </a:solidFill>
                <a:latin typeface="Abadi" panose="020B0604020104020204" pitchFamily="34" charset="0"/>
              </a:rPr>
              <a:t>… living story of our land</a:t>
            </a:r>
          </a:p>
          <a:p>
            <a:pPr algn="l"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6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4. People of strength… </a:t>
            </a:r>
            <a:r>
              <a:rPr lang="en-US" sz="2600" b="1" dirty="0">
                <a:solidFill>
                  <a:schemeClr val="tx1"/>
                </a:solidFill>
                <a:latin typeface="Abadi" panose="020B0604020104020204" pitchFamily="34" charset="0"/>
              </a:rPr>
              <a:t>p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eople of strength </a:t>
            </a:r>
          </a:p>
          <a:p>
            <a:pPr algn="l">
              <a:spcBef>
                <a:spcPts val="0"/>
              </a:spcBef>
            </a:pPr>
            <a:r>
              <a:rPr lang="en-US" sz="26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People of courage… 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people of courage </a:t>
            </a:r>
          </a:p>
          <a:p>
            <a:pPr algn="l">
              <a:spcBef>
                <a:spcPts val="0"/>
              </a:spcBef>
            </a:pPr>
            <a:r>
              <a:rPr lang="en-US" sz="26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people of this place… 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ancient people of this place</a:t>
            </a:r>
          </a:p>
          <a:p>
            <a:pPr algn="l">
              <a:spcBef>
                <a:spcPts val="0"/>
              </a:spcBef>
            </a:pPr>
            <a:r>
              <a:rPr lang="en-US" sz="26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First people of this land… 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first people of this land </a:t>
            </a:r>
          </a:p>
          <a:p>
            <a:pPr algn="l">
              <a:spcBef>
                <a:spcPts val="0"/>
              </a:spcBef>
            </a:pPr>
            <a:r>
              <a:rPr lang="en-US" sz="2600" b="1" kern="1200" dirty="0" err="1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Oooh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en-US" sz="2600" b="1" kern="1200" dirty="0" err="1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oooh</a:t>
            </a:r>
            <a:r>
              <a:rPr lang="en-US" sz="26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… first people of this land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61DDF6-2011-4813-A0B8-3244CFD650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1715" y="5076363"/>
            <a:ext cx="1956113" cy="14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968</TotalTime>
  <Words>202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Ancient Legacy  by Andrew Chinn</vt:lpstr>
      <vt:lpstr>Ancient Legacy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13</cp:revision>
  <dcterms:created xsi:type="dcterms:W3CDTF">2021-01-04T06:59:08Z</dcterms:created>
  <dcterms:modified xsi:type="dcterms:W3CDTF">2021-01-06T00:24:26Z</dcterms:modified>
</cp:coreProperties>
</file>