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" y="5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Come Back To 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5353801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275007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back to me, my love is strong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back to me, my love is strong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back to me, my love is strong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Come back to me, my love is strong</a:t>
            </a:r>
          </a:p>
        </p:txBody>
      </p:sp>
      <p:pic>
        <p:nvPicPr>
          <p:cNvPr id="1026" name="Picture 2" descr="Image result for prodigal Son">
            <a:extLst>
              <a:ext uri="{FF2B5EF4-FFF2-40B4-BE49-F238E27FC236}">
                <a16:creationId xmlns:a16="http://schemas.microsoft.com/office/drawing/2014/main" id="{E1459746-6779-4EC7-B9FB-76ECB19FB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49" y="194801"/>
            <a:ext cx="1384756" cy="88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275007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are weary, come back to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are weary, come back to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are weary, come back to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are weary, come back to me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F526146-6251-41EF-A583-5A5C53CE6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EC4A58-8B20-49DE-AE79-0E29B288B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5A1135BA-37DD-48B6-B2F4-2CD3DC96E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6" name="Picture 15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2978119-A4D3-4124-90C8-22E3DC5F2E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5353801"/>
            <a:ext cx="1688302" cy="1189647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8AF32C15-C668-4A7B-BBE2-191E17BA3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Come Back To Me (2)</a:t>
            </a:r>
          </a:p>
        </p:txBody>
      </p:sp>
      <p:pic>
        <p:nvPicPr>
          <p:cNvPr id="8" name="Picture 2" descr="Image result for prodigal Son">
            <a:extLst>
              <a:ext uri="{FF2B5EF4-FFF2-40B4-BE49-F238E27FC236}">
                <a16:creationId xmlns:a16="http://schemas.microsoft.com/office/drawing/2014/main" id="{11226D0D-B799-4E19-8016-7325D6985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49" y="194801"/>
            <a:ext cx="1384756" cy="88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5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Come Back To Me (3)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5353801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275007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have lost the way, I will find you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have lost the way, I will find you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have lost the way, I will find you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have lost the way, I will find you</a:t>
            </a:r>
          </a:p>
        </p:txBody>
      </p:sp>
      <p:pic>
        <p:nvPicPr>
          <p:cNvPr id="8" name="Picture 2" descr="Image result for prodigal Son">
            <a:extLst>
              <a:ext uri="{FF2B5EF4-FFF2-40B4-BE49-F238E27FC236}">
                <a16:creationId xmlns:a16="http://schemas.microsoft.com/office/drawing/2014/main" id="{EC0E50F1-1291-4ACB-AF55-E1E02E35E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49" y="194801"/>
            <a:ext cx="1384756" cy="88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558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Come Back To Me (4)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5353801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275007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within your heart, you will find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within your heart, you will find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within your heart, you will find me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within your heart, you will find me</a:t>
            </a:r>
          </a:p>
        </p:txBody>
      </p:sp>
      <p:pic>
        <p:nvPicPr>
          <p:cNvPr id="8" name="Picture 2" descr="Image result for prodigal Son">
            <a:extLst>
              <a:ext uri="{FF2B5EF4-FFF2-40B4-BE49-F238E27FC236}">
                <a16:creationId xmlns:a16="http://schemas.microsoft.com/office/drawing/2014/main" id="{A75A4ECB-594A-49D6-B45B-4CEAA98D4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49" y="194801"/>
            <a:ext cx="1384756" cy="88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185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205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Come Back To Me</vt:lpstr>
      <vt:lpstr>Come Back To Me (2)</vt:lpstr>
      <vt:lpstr>Come Back To Me (3)</vt:lpstr>
      <vt:lpstr>Come Back To Me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Body</dc:title>
  <dc:creator>Andrew Chinn</dc:creator>
  <cp:lastModifiedBy>Andrew Chinn</cp:lastModifiedBy>
  <cp:revision>5</cp:revision>
  <dcterms:created xsi:type="dcterms:W3CDTF">2021-01-29T11:14:44Z</dcterms:created>
  <dcterms:modified xsi:type="dcterms:W3CDTF">2021-02-11T02:41:58Z</dcterms:modified>
</cp:coreProperties>
</file>